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0" r:id="rId5"/>
    <p:sldId id="325" r:id="rId6"/>
    <p:sldId id="332" r:id="rId7"/>
    <p:sldId id="333" r:id="rId8"/>
    <p:sldId id="328" r:id="rId9"/>
    <p:sldId id="334" r:id="rId10"/>
    <p:sldId id="329" r:id="rId11"/>
    <p:sldId id="317" r:id="rId12"/>
    <p:sldId id="326" r:id="rId13"/>
    <p:sldId id="331" r:id="rId14"/>
    <p:sldId id="311" r:id="rId1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D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2194" autoAdjust="0"/>
  </p:normalViewPr>
  <p:slideViewPr>
    <p:cSldViewPr snapToGrid="0">
      <p:cViewPr varScale="1">
        <p:scale>
          <a:sx n="56" d="100"/>
          <a:sy n="56" d="100"/>
        </p:scale>
        <p:origin x="10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k, Hollie" userId="4b96478f-66c1-40b9-b172-b0b09514c6db" providerId="ADAL" clId="{1253B0E5-88EF-42AF-928A-2FBAC7039B58}"/>
    <pc:docChg chg="undo custSel addSld modSld sldOrd">
      <pc:chgData name="Kirk, Hollie" userId="4b96478f-66c1-40b9-b172-b0b09514c6db" providerId="ADAL" clId="{1253B0E5-88EF-42AF-928A-2FBAC7039B58}" dt="2021-10-08T13:02:44.508" v="157" actId="1076"/>
      <pc:docMkLst>
        <pc:docMk/>
      </pc:docMkLst>
      <pc:sldChg chg="modSp">
        <pc:chgData name="Kirk, Hollie" userId="4b96478f-66c1-40b9-b172-b0b09514c6db" providerId="ADAL" clId="{1253B0E5-88EF-42AF-928A-2FBAC7039B58}" dt="2021-10-01T10:39:28.459" v="142" actId="1076"/>
        <pc:sldMkLst>
          <pc:docMk/>
          <pc:sldMk cId="935367707" sldId="269"/>
        </pc:sldMkLst>
        <pc:spChg chg="mod">
          <ac:chgData name="Kirk, Hollie" userId="4b96478f-66c1-40b9-b172-b0b09514c6db" providerId="ADAL" clId="{1253B0E5-88EF-42AF-928A-2FBAC7039B58}" dt="2021-10-01T10:39:28.459" v="142" actId="1076"/>
          <ac:spMkLst>
            <pc:docMk/>
            <pc:sldMk cId="935367707" sldId="269"/>
            <ac:spMk id="4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9:24.448" v="141" actId="207"/>
          <ac:spMkLst>
            <pc:docMk/>
            <pc:sldMk cId="935367707" sldId="269"/>
            <ac:spMk id="9" creationId="{00000000-0000-0000-0000-000000000000}"/>
          </ac:spMkLst>
        </pc:spChg>
      </pc:sldChg>
      <pc:sldChg chg="modSp">
        <pc:chgData name="Kirk, Hollie" userId="4b96478f-66c1-40b9-b172-b0b09514c6db" providerId="ADAL" clId="{1253B0E5-88EF-42AF-928A-2FBAC7039B58}" dt="2021-10-01T10:28:39.308" v="15" actId="207"/>
        <pc:sldMkLst>
          <pc:docMk/>
          <pc:sldMk cId="2565122011" sldId="270"/>
        </pc:sldMkLst>
        <pc:spChg chg="mod">
          <ac:chgData name="Kirk, Hollie" userId="4b96478f-66c1-40b9-b172-b0b09514c6db" providerId="ADAL" clId="{1253B0E5-88EF-42AF-928A-2FBAC7039B58}" dt="2021-10-01T10:28:39.308" v="15" actId="207"/>
          <ac:spMkLst>
            <pc:docMk/>
            <pc:sldMk cId="2565122011" sldId="270"/>
            <ac:spMk id="11" creationId="{00000000-0000-0000-0000-000000000000}"/>
          </ac:spMkLst>
        </pc:spChg>
      </pc:sldChg>
      <pc:sldChg chg="modSp">
        <pc:chgData name="Kirk, Hollie" userId="4b96478f-66c1-40b9-b172-b0b09514c6db" providerId="ADAL" clId="{1253B0E5-88EF-42AF-928A-2FBAC7039B58}" dt="2021-10-01T10:36:20.612" v="99" actId="14100"/>
        <pc:sldMkLst>
          <pc:docMk/>
          <pc:sldMk cId="894117612" sldId="286"/>
        </pc:sldMkLst>
        <pc:spChg chg="mod">
          <ac:chgData name="Kirk, Hollie" userId="4b96478f-66c1-40b9-b172-b0b09514c6db" providerId="ADAL" clId="{1253B0E5-88EF-42AF-928A-2FBAC7039B58}" dt="2021-10-01T10:36:20.612" v="99" actId="14100"/>
          <ac:spMkLst>
            <pc:docMk/>
            <pc:sldMk cId="894117612" sldId="286"/>
            <ac:spMk id="11" creationId="{00000000-0000-0000-0000-000000000000}"/>
          </ac:spMkLst>
        </pc:spChg>
      </pc:sldChg>
      <pc:sldChg chg="ord">
        <pc:chgData name="Kirk, Hollie" userId="4b96478f-66c1-40b9-b172-b0b09514c6db" providerId="ADAL" clId="{1253B0E5-88EF-42AF-928A-2FBAC7039B58}" dt="2021-10-04T11:02:08.041" v="144"/>
        <pc:sldMkLst>
          <pc:docMk/>
          <pc:sldMk cId="3788543374" sldId="288"/>
        </pc:sldMkLst>
      </pc:sldChg>
      <pc:sldChg chg="modSp">
        <pc:chgData name="Kirk, Hollie" userId="4b96478f-66c1-40b9-b172-b0b09514c6db" providerId="ADAL" clId="{1253B0E5-88EF-42AF-928A-2FBAC7039B58}" dt="2021-10-01T10:36:45.575" v="104" actId="14100"/>
        <pc:sldMkLst>
          <pc:docMk/>
          <pc:sldMk cId="3162817815" sldId="290"/>
        </pc:sldMkLst>
        <pc:spChg chg="mod">
          <ac:chgData name="Kirk, Hollie" userId="4b96478f-66c1-40b9-b172-b0b09514c6db" providerId="ADAL" clId="{1253B0E5-88EF-42AF-928A-2FBAC7039B58}" dt="2021-10-01T10:36:45.575" v="104" actId="14100"/>
          <ac:spMkLst>
            <pc:docMk/>
            <pc:sldMk cId="3162817815" sldId="290"/>
            <ac:spMk id="2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6:41.672" v="103" actId="207"/>
          <ac:spMkLst>
            <pc:docMk/>
            <pc:sldMk cId="3162817815" sldId="290"/>
            <ac:spMk id="11" creationId="{00000000-0000-0000-0000-000000000000}"/>
          </ac:spMkLst>
        </pc:spChg>
      </pc:sldChg>
      <pc:sldChg chg="modSp">
        <pc:chgData name="Kirk, Hollie" userId="4b96478f-66c1-40b9-b172-b0b09514c6db" providerId="ADAL" clId="{1253B0E5-88EF-42AF-928A-2FBAC7039B58}" dt="2021-10-01T10:36:54.965" v="108" actId="207"/>
        <pc:sldMkLst>
          <pc:docMk/>
          <pc:sldMk cId="433116928" sldId="296"/>
        </pc:sldMkLst>
        <pc:spChg chg="mod">
          <ac:chgData name="Kirk, Hollie" userId="4b96478f-66c1-40b9-b172-b0b09514c6db" providerId="ADAL" clId="{1253B0E5-88EF-42AF-928A-2FBAC7039B58}" dt="2021-10-01T10:36:54.965" v="108" actId="207"/>
          <ac:spMkLst>
            <pc:docMk/>
            <pc:sldMk cId="433116928" sldId="296"/>
            <ac:spMk id="6" creationId="{00000000-0000-0000-0000-000000000000}"/>
          </ac:spMkLst>
        </pc:spChg>
      </pc:sldChg>
      <pc:sldChg chg="modSp">
        <pc:chgData name="Kirk, Hollie" userId="4b96478f-66c1-40b9-b172-b0b09514c6db" providerId="ADAL" clId="{1253B0E5-88EF-42AF-928A-2FBAC7039B58}" dt="2021-10-01T10:30:19.386" v="45" actId="403"/>
        <pc:sldMkLst>
          <pc:docMk/>
          <pc:sldMk cId="2991508887" sldId="297"/>
        </pc:sldMkLst>
        <pc:spChg chg="mod">
          <ac:chgData name="Kirk, Hollie" userId="4b96478f-66c1-40b9-b172-b0b09514c6db" providerId="ADAL" clId="{1253B0E5-88EF-42AF-928A-2FBAC7039B58}" dt="2021-10-01T10:30:19.386" v="45" actId="403"/>
          <ac:spMkLst>
            <pc:docMk/>
            <pc:sldMk cId="2991508887" sldId="297"/>
            <ac:spMk id="11" creationId="{00000000-0000-0000-0000-000000000000}"/>
          </ac:spMkLst>
        </pc:spChg>
      </pc:sldChg>
      <pc:sldChg chg="modSp">
        <pc:chgData name="Kirk, Hollie" userId="4b96478f-66c1-40b9-b172-b0b09514c6db" providerId="ADAL" clId="{1253B0E5-88EF-42AF-928A-2FBAC7039B58}" dt="2021-10-01T10:30:07.882" v="43" actId="20577"/>
        <pc:sldMkLst>
          <pc:docMk/>
          <pc:sldMk cId="1766483494" sldId="309"/>
        </pc:sldMkLst>
        <pc:spChg chg="mod">
          <ac:chgData name="Kirk, Hollie" userId="4b96478f-66c1-40b9-b172-b0b09514c6db" providerId="ADAL" clId="{1253B0E5-88EF-42AF-928A-2FBAC7039B58}" dt="2021-10-01T10:30:07.882" v="43" actId="20577"/>
          <ac:spMkLst>
            <pc:docMk/>
            <pc:sldMk cId="1766483494" sldId="309"/>
            <ac:spMk id="2" creationId="{00000000-0000-0000-0000-000000000000}"/>
          </ac:spMkLst>
        </pc:spChg>
      </pc:sldChg>
      <pc:sldChg chg="modSp">
        <pc:chgData name="Kirk, Hollie" userId="4b96478f-66c1-40b9-b172-b0b09514c6db" providerId="ADAL" clId="{1253B0E5-88EF-42AF-928A-2FBAC7039B58}" dt="2021-10-01T10:38:26.436" v="140" actId="207"/>
        <pc:sldMkLst>
          <pc:docMk/>
          <pc:sldMk cId="1662739142" sldId="311"/>
        </pc:sldMkLst>
        <pc:spChg chg="mod">
          <ac:chgData name="Kirk, Hollie" userId="4b96478f-66c1-40b9-b172-b0b09514c6db" providerId="ADAL" clId="{1253B0E5-88EF-42AF-928A-2FBAC7039B58}" dt="2021-10-01T10:38:26.436" v="140" actId="207"/>
          <ac:spMkLst>
            <pc:docMk/>
            <pc:sldMk cId="1662739142" sldId="311"/>
            <ac:spMk id="7" creationId="{62338D35-9D36-4BA5-A27A-1F35A2B15CEE}"/>
          </ac:spMkLst>
        </pc:spChg>
      </pc:sldChg>
      <pc:sldChg chg="modSp">
        <pc:chgData name="Kirk, Hollie" userId="4b96478f-66c1-40b9-b172-b0b09514c6db" providerId="ADAL" clId="{1253B0E5-88EF-42AF-928A-2FBAC7039B58}" dt="2021-10-01T10:37:41.519" v="123" actId="207"/>
        <pc:sldMkLst>
          <pc:docMk/>
          <pc:sldMk cId="381869663" sldId="317"/>
        </pc:sldMkLst>
        <pc:spChg chg="mod">
          <ac:chgData name="Kirk, Hollie" userId="4b96478f-66c1-40b9-b172-b0b09514c6db" providerId="ADAL" clId="{1253B0E5-88EF-42AF-928A-2FBAC7039B58}" dt="2021-10-01T10:37:41.519" v="123" actId="207"/>
          <ac:spMkLst>
            <pc:docMk/>
            <pc:sldMk cId="381869663" sldId="317"/>
            <ac:spMk id="7" creationId="{8EBBF13E-D54F-4CF0-80D3-86C5C57049B8}"/>
          </ac:spMkLst>
        </pc:spChg>
      </pc:sldChg>
      <pc:sldChg chg="modSp">
        <pc:chgData name="Kirk, Hollie" userId="4b96478f-66c1-40b9-b172-b0b09514c6db" providerId="ADAL" clId="{1253B0E5-88EF-42AF-928A-2FBAC7039B58}" dt="2021-10-01T10:37:50.007" v="127" actId="207"/>
        <pc:sldMkLst>
          <pc:docMk/>
          <pc:sldMk cId="2267812709" sldId="318"/>
        </pc:sldMkLst>
        <pc:spChg chg="mod">
          <ac:chgData name="Kirk, Hollie" userId="4b96478f-66c1-40b9-b172-b0b09514c6db" providerId="ADAL" clId="{1253B0E5-88EF-42AF-928A-2FBAC7039B58}" dt="2021-10-01T10:37:50.007" v="127" actId="207"/>
          <ac:spMkLst>
            <pc:docMk/>
            <pc:sldMk cId="2267812709" sldId="318"/>
            <ac:spMk id="7" creationId="{8EBBF13E-D54F-4CF0-80D3-86C5C57049B8}"/>
          </ac:spMkLst>
        </pc:spChg>
      </pc:sldChg>
      <pc:sldChg chg="modSp">
        <pc:chgData name="Kirk, Hollie" userId="4b96478f-66c1-40b9-b172-b0b09514c6db" providerId="ADAL" clId="{1253B0E5-88EF-42AF-928A-2FBAC7039B58}" dt="2021-10-01T10:29:39.132" v="38" actId="2711"/>
        <pc:sldMkLst>
          <pc:docMk/>
          <pc:sldMk cId="15075387" sldId="319"/>
        </pc:sldMkLst>
        <pc:spChg chg="mod">
          <ac:chgData name="Kirk, Hollie" userId="4b96478f-66c1-40b9-b172-b0b09514c6db" providerId="ADAL" clId="{1253B0E5-88EF-42AF-928A-2FBAC7039B58}" dt="2021-10-01T10:29:39.132" v="38" actId="2711"/>
          <ac:spMkLst>
            <pc:docMk/>
            <pc:sldMk cId="15075387" sldId="319"/>
            <ac:spMk id="17" creationId="{62338D35-9D36-4BA5-A27A-1F35A2B15CEE}"/>
          </ac:spMkLst>
        </pc:spChg>
      </pc:sldChg>
      <pc:sldChg chg="addSp modSp">
        <pc:chgData name="Kirk, Hollie" userId="4b96478f-66c1-40b9-b172-b0b09514c6db" providerId="ADAL" clId="{1253B0E5-88EF-42AF-928A-2FBAC7039B58}" dt="2021-10-01T10:32:06.938" v="58" actId="1076"/>
        <pc:sldMkLst>
          <pc:docMk/>
          <pc:sldMk cId="3013463913" sldId="320"/>
        </pc:sldMkLst>
        <pc:spChg chg="mod">
          <ac:chgData name="Kirk, Hollie" userId="4b96478f-66c1-40b9-b172-b0b09514c6db" providerId="ADAL" clId="{1253B0E5-88EF-42AF-928A-2FBAC7039B58}" dt="2021-10-01T10:32:05.128" v="57" actId="1076"/>
          <ac:spMkLst>
            <pc:docMk/>
            <pc:sldMk cId="3013463913" sldId="320"/>
            <ac:spMk id="2" creationId="{8EBBF13E-D54F-4CF0-80D3-86C5C57049B8}"/>
          </ac:spMkLst>
        </pc:spChg>
        <pc:spChg chg="mod">
          <ac:chgData name="Kirk, Hollie" userId="4b96478f-66c1-40b9-b172-b0b09514c6db" providerId="ADAL" clId="{1253B0E5-88EF-42AF-928A-2FBAC7039B58}" dt="2021-10-01T10:32:06.938" v="58" actId="1076"/>
          <ac:spMkLst>
            <pc:docMk/>
            <pc:sldMk cId="3013463913" sldId="320"/>
            <ac:spMk id="6" creationId="{A93B1715-26B0-4FD1-8ABE-48D9DD7E7C47}"/>
          </ac:spMkLst>
        </pc:spChg>
        <pc:picChg chg="add">
          <ac:chgData name="Kirk, Hollie" userId="4b96478f-66c1-40b9-b172-b0b09514c6db" providerId="ADAL" clId="{1253B0E5-88EF-42AF-928A-2FBAC7039B58}" dt="2021-10-01T10:29:52.686" v="41"/>
          <ac:picMkLst>
            <pc:docMk/>
            <pc:sldMk cId="3013463913" sldId="320"/>
            <ac:picMk id="5" creationId="{AA8C8E87-7FE9-4924-B014-241351250DD4}"/>
          </ac:picMkLst>
        </pc:picChg>
        <pc:cxnChg chg="add">
          <ac:chgData name="Kirk, Hollie" userId="4b96478f-66c1-40b9-b172-b0b09514c6db" providerId="ADAL" clId="{1253B0E5-88EF-42AF-928A-2FBAC7039B58}" dt="2021-10-01T10:29:52.686" v="41"/>
          <ac:cxnSpMkLst>
            <pc:docMk/>
            <pc:sldMk cId="3013463913" sldId="320"/>
            <ac:cxnSpMk id="4" creationId="{897A9593-3B9B-48A3-AFF7-62DBE8519A99}"/>
          </ac:cxnSpMkLst>
        </pc:cxnChg>
      </pc:sldChg>
      <pc:sldChg chg="addSp modSp">
        <pc:chgData name="Kirk, Hollie" userId="4b96478f-66c1-40b9-b172-b0b09514c6db" providerId="ADAL" clId="{1253B0E5-88EF-42AF-928A-2FBAC7039B58}" dt="2021-10-01T10:32:49.602" v="74" actId="114"/>
        <pc:sldMkLst>
          <pc:docMk/>
          <pc:sldMk cId="2570220945" sldId="321"/>
        </pc:sldMkLst>
        <pc:spChg chg="mod">
          <ac:chgData name="Kirk, Hollie" userId="4b96478f-66c1-40b9-b172-b0b09514c6db" providerId="ADAL" clId="{1253B0E5-88EF-42AF-928A-2FBAC7039B58}" dt="2021-10-01T10:32:18.636" v="63" actId="1076"/>
          <ac:spMkLst>
            <pc:docMk/>
            <pc:sldMk cId="2570220945" sldId="321"/>
            <ac:spMk id="2" creationId="{8EBBF13E-D54F-4CF0-80D3-86C5C57049B8}"/>
          </ac:spMkLst>
        </pc:spChg>
        <pc:spChg chg="mod">
          <ac:chgData name="Kirk, Hollie" userId="4b96478f-66c1-40b9-b172-b0b09514c6db" providerId="ADAL" clId="{1253B0E5-88EF-42AF-928A-2FBAC7039B58}" dt="2021-10-01T10:32:21.156" v="64" actId="114"/>
          <ac:spMkLst>
            <pc:docMk/>
            <pc:sldMk cId="2570220945" sldId="321"/>
            <ac:spMk id="3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2:24.122" v="65" actId="114"/>
          <ac:spMkLst>
            <pc:docMk/>
            <pc:sldMk cId="2570220945" sldId="321"/>
            <ac:spMk id="4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2:27.930" v="66" actId="114"/>
          <ac:spMkLst>
            <pc:docMk/>
            <pc:sldMk cId="2570220945" sldId="321"/>
            <ac:spMk id="5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2:44.216" v="72" actId="114"/>
          <ac:spMkLst>
            <pc:docMk/>
            <pc:sldMk cId="2570220945" sldId="321"/>
            <ac:spMk id="6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2:47.046" v="73" actId="114"/>
          <ac:spMkLst>
            <pc:docMk/>
            <pc:sldMk cId="2570220945" sldId="321"/>
            <ac:spMk id="7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2:30.626" v="67" actId="114"/>
          <ac:spMkLst>
            <pc:docMk/>
            <pc:sldMk cId="2570220945" sldId="321"/>
            <ac:spMk id="9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2:35.734" v="70" actId="113"/>
          <ac:spMkLst>
            <pc:docMk/>
            <pc:sldMk cId="2570220945" sldId="321"/>
            <ac:spMk id="10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2:49.602" v="74" actId="114"/>
          <ac:spMkLst>
            <pc:docMk/>
            <pc:sldMk cId="2570220945" sldId="321"/>
            <ac:spMk id="11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2:39.019" v="71" actId="114"/>
          <ac:spMkLst>
            <pc:docMk/>
            <pc:sldMk cId="2570220945" sldId="321"/>
            <ac:spMk id="12" creationId="{00000000-0000-0000-0000-000000000000}"/>
          </ac:spMkLst>
        </pc:spChg>
        <pc:picChg chg="add">
          <ac:chgData name="Kirk, Hollie" userId="4b96478f-66c1-40b9-b172-b0b09514c6db" providerId="ADAL" clId="{1253B0E5-88EF-42AF-928A-2FBAC7039B58}" dt="2021-10-01T10:29:56.729" v="42"/>
          <ac:picMkLst>
            <pc:docMk/>
            <pc:sldMk cId="2570220945" sldId="321"/>
            <ac:picMk id="14" creationId="{CCB20B0E-B3EA-4857-8EDB-DBF82748C3D4}"/>
          </ac:picMkLst>
        </pc:picChg>
        <pc:cxnChg chg="add">
          <ac:chgData name="Kirk, Hollie" userId="4b96478f-66c1-40b9-b172-b0b09514c6db" providerId="ADAL" clId="{1253B0E5-88EF-42AF-928A-2FBAC7039B58}" dt="2021-10-01T10:29:56.729" v="42"/>
          <ac:cxnSpMkLst>
            <pc:docMk/>
            <pc:sldMk cId="2570220945" sldId="321"/>
            <ac:cxnSpMk id="13" creationId="{875B4E52-1DB2-408F-825F-351848718B85}"/>
          </ac:cxnSpMkLst>
        </pc:cxnChg>
      </pc:sldChg>
      <pc:sldChg chg="addSp delSp modSp">
        <pc:chgData name="Kirk, Hollie" userId="4b96478f-66c1-40b9-b172-b0b09514c6db" providerId="ADAL" clId="{1253B0E5-88EF-42AF-928A-2FBAC7039B58}" dt="2021-10-01T10:37:12.280" v="115" actId="2711"/>
        <pc:sldMkLst>
          <pc:docMk/>
          <pc:sldMk cId="2787784173" sldId="322"/>
        </pc:sldMkLst>
        <pc:spChg chg="mod">
          <ac:chgData name="Kirk, Hollie" userId="4b96478f-66c1-40b9-b172-b0b09514c6db" providerId="ADAL" clId="{1253B0E5-88EF-42AF-928A-2FBAC7039B58}" dt="2021-10-01T10:37:12.280" v="115" actId="2711"/>
          <ac:spMkLst>
            <pc:docMk/>
            <pc:sldMk cId="2787784173" sldId="322"/>
            <ac:spMk id="2" creationId="{05F3EC80-A58B-4510-AA9C-80B7D9B3C0E6}"/>
          </ac:spMkLst>
        </pc:spChg>
        <pc:spChg chg="mod">
          <ac:chgData name="Kirk, Hollie" userId="4b96478f-66c1-40b9-b172-b0b09514c6db" providerId="ADAL" clId="{1253B0E5-88EF-42AF-928A-2FBAC7039B58}" dt="2021-09-30T13:24:58.463" v="1" actId="27636"/>
          <ac:spMkLst>
            <pc:docMk/>
            <pc:sldMk cId="2787784173" sldId="322"/>
            <ac:spMk id="3" creationId="{2DACDC5E-2247-4181-9E1D-60B3F3DDF4F5}"/>
          </ac:spMkLst>
        </pc:spChg>
        <pc:picChg chg="add del">
          <ac:chgData name="Kirk, Hollie" userId="4b96478f-66c1-40b9-b172-b0b09514c6db" providerId="ADAL" clId="{1253B0E5-88EF-42AF-928A-2FBAC7039B58}" dt="2021-09-30T13:25:19.285" v="9" actId="478"/>
          <ac:picMkLst>
            <pc:docMk/>
            <pc:sldMk cId="2787784173" sldId="322"/>
            <ac:picMk id="4" creationId="{1D8D2FEF-B127-4AF6-BD39-1B70A35873F9}"/>
          </ac:picMkLst>
        </pc:picChg>
        <pc:picChg chg="add del mod">
          <ac:chgData name="Kirk, Hollie" userId="4b96478f-66c1-40b9-b172-b0b09514c6db" providerId="ADAL" clId="{1253B0E5-88EF-42AF-928A-2FBAC7039B58}" dt="2021-09-30T13:25:24.001" v="11" actId="1076"/>
          <ac:picMkLst>
            <pc:docMk/>
            <pc:sldMk cId="2787784173" sldId="322"/>
            <ac:picMk id="5" creationId="{1CBFCA88-6630-4968-B902-95E6495F9FF9}"/>
          </ac:picMkLst>
        </pc:picChg>
        <pc:picChg chg="add del">
          <ac:chgData name="Kirk, Hollie" userId="4b96478f-66c1-40b9-b172-b0b09514c6db" providerId="ADAL" clId="{1253B0E5-88EF-42AF-928A-2FBAC7039B58}" dt="2021-09-30T13:25:13.319" v="5"/>
          <ac:picMkLst>
            <pc:docMk/>
            <pc:sldMk cId="2787784173" sldId="322"/>
            <ac:picMk id="7" creationId="{493534EA-399F-4B3E-A88F-3CDC83EB09A4}"/>
          </ac:picMkLst>
        </pc:picChg>
        <pc:picChg chg="add">
          <ac:chgData name="Kirk, Hollie" userId="4b96478f-66c1-40b9-b172-b0b09514c6db" providerId="ADAL" clId="{1253B0E5-88EF-42AF-928A-2FBAC7039B58}" dt="2021-09-30T13:25:19.677" v="10"/>
          <ac:picMkLst>
            <pc:docMk/>
            <pc:sldMk cId="2787784173" sldId="322"/>
            <ac:picMk id="9" creationId="{EAA86C4F-14E5-4F75-A8C5-1DA573BF5A57}"/>
          </ac:picMkLst>
        </pc:picChg>
        <pc:cxnChg chg="add del">
          <ac:chgData name="Kirk, Hollie" userId="4b96478f-66c1-40b9-b172-b0b09514c6db" providerId="ADAL" clId="{1253B0E5-88EF-42AF-928A-2FBAC7039B58}" dt="2021-09-30T13:25:13.319" v="5"/>
          <ac:cxnSpMkLst>
            <pc:docMk/>
            <pc:sldMk cId="2787784173" sldId="322"/>
            <ac:cxnSpMk id="6" creationId="{05486034-2233-40CE-A8AD-407CF058B1DE}"/>
          </ac:cxnSpMkLst>
        </pc:cxnChg>
        <pc:cxnChg chg="add">
          <ac:chgData name="Kirk, Hollie" userId="4b96478f-66c1-40b9-b172-b0b09514c6db" providerId="ADAL" clId="{1253B0E5-88EF-42AF-928A-2FBAC7039B58}" dt="2021-09-30T13:25:19.677" v="10"/>
          <ac:cxnSpMkLst>
            <pc:docMk/>
            <pc:sldMk cId="2787784173" sldId="322"/>
            <ac:cxnSpMk id="8" creationId="{9D5D8106-37A3-4860-83CC-F2DA95B44A93}"/>
          </ac:cxnSpMkLst>
        </pc:cxnChg>
      </pc:sldChg>
      <pc:sldChg chg="addSp delSp modSp">
        <pc:chgData name="Kirk, Hollie" userId="4b96478f-66c1-40b9-b172-b0b09514c6db" providerId="ADAL" clId="{1253B0E5-88EF-42AF-928A-2FBAC7039B58}" dt="2021-10-01T10:37:23.822" v="119" actId="27636"/>
        <pc:sldMkLst>
          <pc:docMk/>
          <pc:sldMk cId="3345493760" sldId="323"/>
        </pc:sldMkLst>
        <pc:spChg chg="mod">
          <ac:chgData name="Kirk, Hollie" userId="4b96478f-66c1-40b9-b172-b0b09514c6db" providerId="ADAL" clId="{1253B0E5-88EF-42AF-928A-2FBAC7039B58}" dt="2021-10-01T10:37:23.822" v="119" actId="27636"/>
          <ac:spMkLst>
            <pc:docMk/>
            <pc:sldMk cId="3345493760" sldId="323"/>
            <ac:spMk id="2" creationId="{B376B682-92C2-40FE-9DEB-3E97823C2759}"/>
          </ac:spMkLst>
        </pc:spChg>
        <pc:picChg chg="del">
          <ac:chgData name="Kirk, Hollie" userId="4b96478f-66c1-40b9-b172-b0b09514c6db" providerId="ADAL" clId="{1253B0E5-88EF-42AF-928A-2FBAC7039B58}" dt="2021-09-30T13:25:29.212" v="12" actId="478"/>
          <ac:picMkLst>
            <pc:docMk/>
            <pc:sldMk cId="3345493760" sldId="323"/>
            <ac:picMk id="4" creationId="{19985BDF-9628-474C-9D24-5142073965B0}"/>
          </ac:picMkLst>
        </pc:picChg>
        <pc:picChg chg="mod">
          <ac:chgData name="Kirk, Hollie" userId="4b96478f-66c1-40b9-b172-b0b09514c6db" providerId="ADAL" clId="{1253B0E5-88EF-42AF-928A-2FBAC7039B58}" dt="2021-09-30T13:25:32.599" v="14" actId="1076"/>
          <ac:picMkLst>
            <pc:docMk/>
            <pc:sldMk cId="3345493760" sldId="323"/>
            <ac:picMk id="6" creationId="{A514A354-0EB3-4CFD-B638-33DE1105859C}"/>
          </ac:picMkLst>
        </pc:picChg>
        <pc:picChg chg="add">
          <ac:chgData name="Kirk, Hollie" userId="4b96478f-66c1-40b9-b172-b0b09514c6db" providerId="ADAL" clId="{1253B0E5-88EF-42AF-928A-2FBAC7039B58}" dt="2021-09-30T13:25:29.598" v="13"/>
          <ac:picMkLst>
            <pc:docMk/>
            <pc:sldMk cId="3345493760" sldId="323"/>
            <ac:picMk id="8" creationId="{C5A3985F-937C-48B4-A38C-8AB43DC54F88}"/>
          </ac:picMkLst>
        </pc:picChg>
        <pc:cxnChg chg="add">
          <ac:chgData name="Kirk, Hollie" userId="4b96478f-66c1-40b9-b172-b0b09514c6db" providerId="ADAL" clId="{1253B0E5-88EF-42AF-928A-2FBAC7039B58}" dt="2021-09-30T13:25:29.598" v="13"/>
          <ac:cxnSpMkLst>
            <pc:docMk/>
            <pc:sldMk cId="3345493760" sldId="323"/>
            <ac:cxnSpMk id="7" creationId="{EBBC203A-C533-4796-904B-4C6B02C1E9F4}"/>
          </ac:cxnSpMkLst>
        </pc:cxnChg>
      </pc:sldChg>
      <pc:sldChg chg="modSp">
        <pc:chgData name="Kirk, Hollie" userId="4b96478f-66c1-40b9-b172-b0b09514c6db" providerId="ADAL" clId="{1253B0E5-88EF-42AF-928A-2FBAC7039B58}" dt="2021-10-01T10:37:02.134" v="110" actId="2711"/>
        <pc:sldMkLst>
          <pc:docMk/>
          <pc:sldMk cId="3709353512" sldId="324"/>
        </pc:sldMkLst>
        <pc:spChg chg="mod">
          <ac:chgData name="Kirk, Hollie" userId="4b96478f-66c1-40b9-b172-b0b09514c6db" providerId="ADAL" clId="{1253B0E5-88EF-42AF-928A-2FBAC7039B58}" dt="2021-10-01T10:37:02.134" v="110" actId="2711"/>
          <ac:spMkLst>
            <pc:docMk/>
            <pc:sldMk cId="3709353512" sldId="324"/>
            <ac:spMk id="2" creationId="{00000000-0000-0000-0000-000000000000}"/>
          </ac:spMkLst>
        </pc:spChg>
      </pc:sldChg>
      <pc:sldChg chg="modSp">
        <pc:chgData name="Kirk, Hollie" userId="4b96478f-66c1-40b9-b172-b0b09514c6db" providerId="ADAL" clId="{1253B0E5-88EF-42AF-928A-2FBAC7039B58}" dt="2021-10-01T10:33:00.942" v="80" actId="113"/>
        <pc:sldMkLst>
          <pc:docMk/>
          <pc:sldMk cId="1470033207" sldId="325"/>
        </pc:sldMkLst>
        <pc:spChg chg="mod">
          <ac:chgData name="Kirk, Hollie" userId="4b96478f-66c1-40b9-b172-b0b09514c6db" providerId="ADAL" clId="{1253B0E5-88EF-42AF-928A-2FBAC7039B58}" dt="2021-10-01T10:33:00.942" v="80" actId="113"/>
          <ac:spMkLst>
            <pc:docMk/>
            <pc:sldMk cId="1470033207" sldId="325"/>
            <ac:spMk id="11" creationId="{00000000-0000-0000-0000-000000000000}"/>
          </ac:spMkLst>
        </pc:spChg>
      </pc:sldChg>
      <pc:sldChg chg="addSp delSp modSp">
        <pc:chgData name="Kirk, Hollie" userId="4b96478f-66c1-40b9-b172-b0b09514c6db" providerId="ADAL" clId="{1253B0E5-88EF-42AF-928A-2FBAC7039B58}" dt="2021-10-08T13:02:44.508" v="157" actId="1076"/>
        <pc:sldMkLst>
          <pc:docMk/>
          <pc:sldMk cId="3715014513" sldId="326"/>
        </pc:sldMkLst>
        <pc:spChg chg="mod">
          <ac:chgData name="Kirk, Hollie" userId="4b96478f-66c1-40b9-b172-b0b09514c6db" providerId="ADAL" clId="{1253B0E5-88EF-42AF-928A-2FBAC7039B58}" dt="2021-10-08T13:02:44.508" v="157" actId="1076"/>
          <ac:spMkLst>
            <pc:docMk/>
            <pc:sldMk cId="3715014513" sldId="326"/>
            <ac:spMk id="3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8T13:02:13.924" v="149" actId="1076"/>
          <ac:spMkLst>
            <pc:docMk/>
            <pc:sldMk cId="3715014513" sldId="326"/>
            <ac:spMk id="4" creationId="{00000000-0000-0000-0000-000000000000}"/>
          </ac:spMkLst>
        </pc:spChg>
        <pc:spChg chg="add del mod">
          <ac:chgData name="Kirk, Hollie" userId="4b96478f-66c1-40b9-b172-b0b09514c6db" providerId="ADAL" clId="{1253B0E5-88EF-42AF-928A-2FBAC7039B58}" dt="2021-10-08T13:02:30.276" v="155" actId="1076"/>
          <ac:spMkLst>
            <pc:docMk/>
            <pc:sldMk cId="3715014513" sldId="326"/>
            <ac:spMk id="5" creationId="{00000000-0000-0000-0000-000000000000}"/>
          </ac:spMkLst>
        </pc:spChg>
        <pc:spChg chg="mod">
          <ac:chgData name="Kirk, Hollie" userId="4b96478f-66c1-40b9-b172-b0b09514c6db" providerId="ADAL" clId="{1253B0E5-88EF-42AF-928A-2FBAC7039B58}" dt="2021-10-01T10:37:59.745" v="131" actId="2711"/>
          <ac:spMkLst>
            <pc:docMk/>
            <pc:sldMk cId="3715014513" sldId="326"/>
            <ac:spMk id="11" creationId="{62338D35-9D36-4BA5-A27A-1F35A2B15CEE}"/>
          </ac:spMkLst>
        </pc:spChg>
        <pc:spChg chg="del mod">
          <ac:chgData name="Kirk, Hollie" userId="4b96478f-66c1-40b9-b172-b0b09514c6db" providerId="ADAL" clId="{1253B0E5-88EF-42AF-928A-2FBAC7039B58}" dt="2021-10-08T13:01:58.142" v="145" actId="478"/>
          <ac:spMkLst>
            <pc:docMk/>
            <pc:sldMk cId="3715014513" sldId="326"/>
            <ac:spMk id="12" creationId="{5211DE3E-3F00-4975-AE64-6E4F933D221F}"/>
          </ac:spMkLst>
        </pc:spChg>
      </pc:sldChg>
      <pc:sldChg chg="modSp">
        <pc:chgData name="Kirk, Hollie" userId="4b96478f-66c1-40b9-b172-b0b09514c6db" providerId="ADAL" clId="{1253B0E5-88EF-42AF-928A-2FBAC7039B58}" dt="2021-10-01T10:29:22.202" v="30" actId="14100"/>
        <pc:sldMkLst>
          <pc:docMk/>
          <pc:sldMk cId="2641898800" sldId="327"/>
        </pc:sldMkLst>
        <pc:spChg chg="mod">
          <ac:chgData name="Kirk, Hollie" userId="4b96478f-66c1-40b9-b172-b0b09514c6db" providerId="ADAL" clId="{1253B0E5-88EF-42AF-928A-2FBAC7039B58}" dt="2021-10-01T10:29:19.744" v="29" actId="1076"/>
          <ac:spMkLst>
            <pc:docMk/>
            <pc:sldMk cId="2641898800" sldId="327"/>
            <ac:spMk id="24" creationId="{00000000-0000-0000-0000-000000000000}"/>
          </ac:spMkLst>
        </pc:spChg>
        <pc:picChg chg="mod">
          <ac:chgData name="Kirk, Hollie" userId="4b96478f-66c1-40b9-b172-b0b09514c6db" providerId="ADAL" clId="{1253B0E5-88EF-42AF-928A-2FBAC7039B58}" dt="2021-10-01T10:29:22.202" v="30" actId="14100"/>
          <ac:picMkLst>
            <pc:docMk/>
            <pc:sldMk cId="2641898800" sldId="327"/>
            <ac:picMk id="3" creationId="{00000000-0000-0000-0000-000000000000}"/>
          </ac:picMkLst>
        </pc:picChg>
      </pc:sldChg>
      <pc:sldChg chg="addSp modSp">
        <pc:chgData name="Kirk, Hollie" userId="4b96478f-66c1-40b9-b172-b0b09514c6db" providerId="ADAL" clId="{1253B0E5-88EF-42AF-928A-2FBAC7039B58}" dt="2021-10-01T10:31:42.119" v="48" actId="207"/>
        <pc:sldMkLst>
          <pc:docMk/>
          <pc:sldMk cId="3890833442" sldId="328"/>
        </pc:sldMkLst>
        <pc:spChg chg="mod">
          <ac:chgData name="Kirk, Hollie" userId="4b96478f-66c1-40b9-b172-b0b09514c6db" providerId="ADAL" clId="{1253B0E5-88EF-42AF-928A-2FBAC7039B58}" dt="2021-10-01T10:31:42.119" v="48" actId="207"/>
          <ac:spMkLst>
            <pc:docMk/>
            <pc:sldMk cId="3890833442" sldId="328"/>
            <ac:spMk id="2" creationId="{00000000-0000-0000-0000-000000000000}"/>
          </ac:spMkLst>
        </pc:spChg>
        <pc:picChg chg="add">
          <ac:chgData name="Kirk, Hollie" userId="4b96478f-66c1-40b9-b172-b0b09514c6db" providerId="ADAL" clId="{1253B0E5-88EF-42AF-928A-2FBAC7039B58}" dt="2021-10-01T10:29:50.135" v="39"/>
          <ac:picMkLst>
            <pc:docMk/>
            <pc:sldMk cId="3890833442" sldId="328"/>
            <ac:picMk id="28" creationId="{2C98E100-CD75-48FA-9CBB-6A1B84A9D395}"/>
          </ac:picMkLst>
        </pc:picChg>
        <pc:cxnChg chg="add">
          <ac:chgData name="Kirk, Hollie" userId="4b96478f-66c1-40b9-b172-b0b09514c6db" providerId="ADAL" clId="{1253B0E5-88EF-42AF-928A-2FBAC7039B58}" dt="2021-10-01T10:29:50.135" v="39"/>
          <ac:cxnSpMkLst>
            <pc:docMk/>
            <pc:sldMk cId="3890833442" sldId="328"/>
            <ac:cxnSpMk id="27" creationId="{0126FD91-6B57-4D30-972E-386EBBCB1987}"/>
          </ac:cxnSpMkLst>
        </pc:cxnChg>
      </pc:sldChg>
      <pc:sldChg chg="addSp modSp">
        <pc:chgData name="Kirk, Hollie" userId="4b96478f-66c1-40b9-b172-b0b09514c6db" providerId="ADAL" clId="{1253B0E5-88EF-42AF-928A-2FBAC7039B58}" dt="2021-10-01T10:31:54.047" v="53" actId="2711"/>
        <pc:sldMkLst>
          <pc:docMk/>
          <pc:sldMk cId="616596474" sldId="329"/>
        </pc:sldMkLst>
        <pc:spChg chg="mod">
          <ac:chgData name="Kirk, Hollie" userId="4b96478f-66c1-40b9-b172-b0b09514c6db" providerId="ADAL" clId="{1253B0E5-88EF-42AF-928A-2FBAC7039B58}" dt="2021-10-01T10:31:54.047" v="53" actId="2711"/>
          <ac:spMkLst>
            <pc:docMk/>
            <pc:sldMk cId="616596474" sldId="329"/>
            <ac:spMk id="2" creationId="{00000000-0000-0000-0000-000000000000}"/>
          </ac:spMkLst>
        </pc:spChg>
        <pc:picChg chg="add">
          <ac:chgData name="Kirk, Hollie" userId="4b96478f-66c1-40b9-b172-b0b09514c6db" providerId="ADAL" clId="{1253B0E5-88EF-42AF-928A-2FBAC7039B58}" dt="2021-10-01T10:29:51.304" v="40"/>
          <ac:picMkLst>
            <pc:docMk/>
            <pc:sldMk cId="616596474" sldId="329"/>
            <ac:picMk id="28" creationId="{4C52C2BC-D70B-4A0B-B5C0-84322F45526D}"/>
          </ac:picMkLst>
        </pc:picChg>
        <pc:cxnChg chg="add">
          <ac:chgData name="Kirk, Hollie" userId="4b96478f-66c1-40b9-b172-b0b09514c6db" providerId="ADAL" clId="{1253B0E5-88EF-42AF-928A-2FBAC7039B58}" dt="2021-10-01T10:29:51.304" v="40"/>
          <ac:cxnSpMkLst>
            <pc:docMk/>
            <pc:sldMk cId="616596474" sldId="329"/>
            <ac:cxnSpMk id="27" creationId="{55D852A6-8CC3-4EDE-BF34-1E9F58E5DEC8}"/>
          </ac:cxnSpMkLst>
        </pc:cxnChg>
      </pc:sldChg>
      <pc:sldChg chg="add">
        <pc:chgData name="Kirk, Hollie" userId="4b96478f-66c1-40b9-b172-b0b09514c6db" providerId="ADAL" clId="{1253B0E5-88EF-42AF-928A-2FBAC7039B58}" dt="2021-10-04T11:02:05.732" v="143"/>
        <pc:sldMkLst>
          <pc:docMk/>
          <pc:sldMk cId="119184550" sldId="455"/>
        </pc:sldMkLst>
      </pc:sldChg>
    </pc:docChg>
  </pc:docChgLst>
  <pc:docChgLst>
    <pc:chgData name="Kirk, Hollie" userId="4b96478f-66c1-40b9-b172-b0b09514c6db" providerId="ADAL" clId="{F392B444-5505-422B-8913-DB09E48E1734}"/>
    <pc:docChg chg="delSld modSld sldOrd">
      <pc:chgData name="Kirk, Hollie" userId="4b96478f-66c1-40b9-b172-b0b09514c6db" providerId="ADAL" clId="{F392B444-5505-422B-8913-DB09E48E1734}" dt="2022-01-12T08:34:20.677" v="45"/>
      <pc:docMkLst>
        <pc:docMk/>
      </pc:docMkLst>
      <pc:sldChg chg="modSp mod">
        <pc:chgData name="Kirk, Hollie" userId="4b96478f-66c1-40b9-b172-b0b09514c6db" providerId="ADAL" clId="{F392B444-5505-422B-8913-DB09E48E1734}" dt="2022-01-12T08:29:39.161" v="5" actId="20577"/>
        <pc:sldMkLst>
          <pc:docMk/>
          <pc:sldMk cId="935367707" sldId="269"/>
        </pc:sldMkLst>
        <pc:spChg chg="mod">
          <ac:chgData name="Kirk, Hollie" userId="4b96478f-66c1-40b9-b172-b0b09514c6db" providerId="ADAL" clId="{F392B444-5505-422B-8913-DB09E48E1734}" dt="2022-01-12T08:29:33.675" v="2" actId="20577"/>
          <ac:spMkLst>
            <pc:docMk/>
            <pc:sldMk cId="935367707" sldId="269"/>
            <ac:spMk id="4" creationId="{00000000-0000-0000-0000-000000000000}"/>
          </ac:spMkLst>
        </pc:spChg>
        <pc:spChg chg="mod">
          <ac:chgData name="Kirk, Hollie" userId="4b96478f-66c1-40b9-b172-b0b09514c6db" providerId="ADAL" clId="{F392B444-5505-422B-8913-DB09E48E1734}" dt="2022-01-12T08:29:39.161" v="5" actId="20577"/>
          <ac:spMkLst>
            <pc:docMk/>
            <pc:sldMk cId="935367707" sldId="269"/>
            <ac:spMk id="5" creationId="{00000000-0000-0000-0000-000000000000}"/>
          </ac:spMkLst>
        </pc:spChg>
      </pc:sldChg>
      <pc:sldChg chg="ord">
        <pc:chgData name="Kirk, Hollie" userId="4b96478f-66c1-40b9-b172-b0b09514c6db" providerId="ADAL" clId="{F392B444-5505-422B-8913-DB09E48E1734}" dt="2022-01-12T08:33:09.735" v="24"/>
        <pc:sldMkLst>
          <pc:docMk/>
          <pc:sldMk cId="894117612" sldId="286"/>
        </pc:sldMkLst>
      </pc:sldChg>
      <pc:sldChg chg="modSp mod ord modNotesTx">
        <pc:chgData name="Kirk, Hollie" userId="4b96478f-66c1-40b9-b172-b0b09514c6db" providerId="ADAL" clId="{F392B444-5505-422B-8913-DB09E48E1734}" dt="2022-01-12T08:34:03.814" v="41"/>
        <pc:sldMkLst>
          <pc:docMk/>
          <pc:sldMk cId="4133746467" sldId="287"/>
        </pc:sldMkLst>
        <pc:spChg chg="mod">
          <ac:chgData name="Kirk, Hollie" userId="4b96478f-66c1-40b9-b172-b0b09514c6db" providerId="ADAL" clId="{F392B444-5505-422B-8913-DB09E48E1734}" dt="2022-01-12T08:33:49.917" v="37" actId="20577"/>
          <ac:spMkLst>
            <pc:docMk/>
            <pc:sldMk cId="4133746467" sldId="287"/>
            <ac:spMk id="2" creationId="{00000000-0000-0000-0000-000000000000}"/>
          </ac:spMkLst>
        </pc:spChg>
      </pc:sldChg>
      <pc:sldChg chg="ord modNotesTx">
        <pc:chgData name="Kirk, Hollie" userId="4b96478f-66c1-40b9-b172-b0b09514c6db" providerId="ADAL" clId="{F392B444-5505-422B-8913-DB09E48E1734}" dt="2022-01-12T08:33:15.906" v="26"/>
        <pc:sldMkLst>
          <pc:docMk/>
          <pc:sldMk cId="3788543374" sldId="288"/>
        </pc:sldMkLst>
      </pc:sldChg>
      <pc:sldChg chg="ord">
        <pc:chgData name="Kirk, Hollie" userId="4b96478f-66c1-40b9-b172-b0b09514c6db" providerId="ADAL" clId="{F392B444-5505-422B-8913-DB09E48E1734}" dt="2022-01-12T08:33:36.654" v="36"/>
        <pc:sldMkLst>
          <pc:docMk/>
          <pc:sldMk cId="3940033008" sldId="289"/>
        </pc:sldMkLst>
      </pc:sldChg>
      <pc:sldChg chg="ord">
        <pc:chgData name="Kirk, Hollie" userId="4b96478f-66c1-40b9-b172-b0b09514c6db" providerId="ADAL" clId="{F392B444-5505-422B-8913-DB09E48E1734}" dt="2022-01-12T08:34:15.263" v="43"/>
        <pc:sldMkLst>
          <pc:docMk/>
          <pc:sldMk cId="3162817815" sldId="290"/>
        </pc:sldMkLst>
      </pc:sldChg>
      <pc:sldChg chg="modSp mod ord">
        <pc:chgData name="Kirk, Hollie" userId="4b96478f-66c1-40b9-b172-b0b09514c6db" providerId="ADAL" clId="{F392B444-5505-422B-8913-DB09E48E1734}" dt="2022-01-12T08:34:20.677" v="45"/>
        <pc:sldMkLst>
          <pc:docMk/>
          <pc:sldMk cId="433116928" sldId="296"/>
        </pc:sldMkLst>
        <pc:spChg chg="mod">
          <ac:chgData name="Kirk, Hollie" userId="4b96478f-66c1-40b9-b172-b0b09514c6db" providerId="ADAL" clId="{F392B444-5505-422B-8913-DB09E48E1734}" dt="2022-01-12T08:31:08.430" v="9" actId="1076"/>
          <ac:spMkLst>
            <pc:docMk/>
            <pc:sldMk cId="433116928" sldId="296"/>
            <ac:spMk id="3" creationId="{00000000-0000-0000-0000-000000000000}"/>
          </ac:spMkLst>
        </pc:spChg>
      </pc:sldChg>
      <pc:sldChg chg="ord">
        <pc:chgData name="Kirk, Hollie" userId="4b96478f-66c1-40b9-b172-b0b09514c6db" providerId="ADAL" clId="{F392B444-5505-422B-8913-DB09E48E1734}" dt="2022-01-12T08:32:40.415" v="12"/>
        <pc:sldMkLst>
          <pc:docMk/>
          <pc:sldMk cId="1170183754" sldId="298"/>
        </pc:sldMkLst>
      </pc:sldChg>
      <pc:sldChg chg="ord">
        <pc:chgData name="Kirk, Hollie" userId="4b96478f-66c1-40b9-b172-b0b09514c6db" providerId="ADAL" clId="{F392B444-5505-422B-8913-DB09E48E1734}" dt="2022-01-12T08:32:46.308" v="14"/>
        <pc:sldMkLst>
          <pc:docMk/>
          <pc:sldMk cId="1540850330" sldId="299"/>
        </pc:sldMkLst>
      </pc:sldChg>
      <pc:sldChg chg="ord">
        <pc:chgData name="Kirk, Hollie" userId="4b96478f-66c1-40b9-b172-b0b09514c6db" providerId="ADAL" clId="{F392B444-5505-422B-8913-DB09E48E1734}" dt="2022-01-12T08:32:52.260" v="16"/>
        <pc:sldMkLst>
          <pc:docMk/>
          <pc:sldMk cId="215990401" sldId="301"/>
        </pc:sldMkLst>
      </pc:sldChg>
      <pc:sldChg chg="ord">
        <pc:chgData name="Kirk, Hollie" userId="4b96478f-66c1-40b9-b172-b0b09514c6db" providerId="ADAL" clId="{F392B444-5505-422B-8913-DB09E48E1734}" dt="2022-01-12T08:32:56.483" v="18"/>
        <pc:sldMkLst>
          <pc:docMk/>
          <pc:sldMk cId="1024270533" sldId="303"/>
        </pc:sldMkLst>
      </pc:sldChg>
      <pc:sldChg chg="ord">
        <pc:chgData name="Kirk, Hollie" userId="4b96478f-66c1-40b9-b172-b0b09514c6db" providerId="ADAL" clId="{F392B444-5505-422B-8913-DB09E48E1734}" dt="2022-01-12T08:33:04.762" v="22"/>
        <pc:sldMkLst>
          <pc:docMk/>
          <pc:sldMk cId="1470033207" sldId="325"/>
        </pc:sldMkLst>
      </pc:sldChg>
      <pc:sldChg chg="modSp mod">
        <pc:chgData name="Kirk, Hollie" userId="4b96478f-66c1-40b9-b172-b0b09514c6db" providerId="ADAL" clId="{F392B444-5505-422B-8913-DB09E48E1734}" dt="2022-01-12T08:31:24.984" v="10" actId="1076"/>
        <pc:sldMkLst>
          <pc:docMk/>
          <pc:sldMk cId="3715014513" sldId="326"/>
        </pc:sldMkLst>
        <pc:spChg chg="mod">
          <ac:chgData name="Kirk, Hollie" userId="4b96478f-66c1-40b9-b172-b0b09514c6db" providerId="ADAL" clId="{F392B444-5505-422B-8913-DB09E48E1734}" dt="2022-01-12T08:31:24.984" v="10" actId="1076"/>
          <ac:spMkLst>
            <pc:docMk/>
            <pc:sldMk cId="3715014513" sldId="326"/>
            <ac:spMk id="3" creationId="{00000000-0000-0000-0000-000000000000}"/>
          </ac:spMkLst>
        </pc:spChg>
      </pc:sldChg>
      <pc:sldChg chg="modSp mod">
        <pc:chgData name="Kirk, Hollie" userId="4b96478f-66c1-40b9-b172-b0b09514c6db" providerId="ADAL" clId="{F392B444-5505-422B-8913-DB09E48E1734}" dt="2022-01-12T08:29:46.951" v="6" actId="14100"/>
        <pc:sldMkLst>
          <pc:docMk/>
          <pc:sldMk cId="2641898800" sldId="327"/>
        </pc:sldMkLst>
        <pc:picChg chg="mod">
          <ac:chgData name="Kirk, Hollie" userId="4b96478f-66c1-40b9-b172-b0b09514c6db" providerId="ADAL" clId="{F392B444-5505-422B-8913-DB09E48E1734}" dt="2022-01-12T08:29:46.951" v="6" actId="14100"/>
          <ac:picMkLst>
            <pc:docMk/>
            <pc:sldMk cId="2641898800" sldId="327"/>
            <ac:picMk id="16" creationId="{9FC68D72-ABD7-4C1B-A812-23E4FF50B614}"/>
          </ac:picMkLst>
        </pc:picChg>
      </pc:sldChg>
      <pc:sldChg chg="del ord">
        <pc:chgData name="Kirk, Hollie" userId="4b96478f-66c1-40b9-b172-b0b09514c6db" providerId="ADAL" clId="{F392B444-5505-422B-8913-DB09E48E1734}" dt="2022-01-12T08:33:59.370" v="38" actId="47"/>
        <pc:sldMkLst>
          <pc:docMk/>
          <pc:sldMk cId="119184550" sldId="4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E34DD-5F5D-4E66-A897-F1B8155BC20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43C1-7537-4369-9BC0-024EFEC7B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0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what-is-child-abuse/types-of-abuse/bullying-and-cyberbullyin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what-is-child-abuse/types-of-abuse/bullying-and-cyberbullyin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10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Rate your confidence</a:t>
            </a:r>
            <a:r>
              <a:rPr lang="en-GB" baseline="0" dirty="0"/>
              <a:t> now from 1-10 </a:t>
            </a:r>
          </a:p>
          <a:p>
            <a:endParaRPr lang="en-GB" baseline="0" dirty="0"/>
          </a:p>
          <a:p>
            <a:r>
              <a:rPr lang="en-GB" baseline="0" dirty="0"/>
              <a:t>Any questions?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41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</a:t>
            </a:r>
            <a:r>
              <a:rPr lang="en-GB" baseline="0" dirty="0" smtClean="0"/>
              <a:t> that New Era has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8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1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aggression or </a:t>
            </a:r>
            <a:r>
              <a:rPr lang="en-GB" u="sng" dirty="0" smtClean="0">
                <a:hlinkClick r:id="rId3" tooltip="Bullying and cyberbullying"/>
              </a:rPr>
              <a:t>bullying</a:t>
            </a:r>
            <a:endParaRPr lang="en-GB" u="sng" dirty="0" smtClean="0"/>
          </a:p>
          <a:p>
            <a:r>
              <a:rPr lang="en-GB" dirty="0" smtClean="0"/>
              <a:t>Easily startled</a:t>
            </a:r>
          </a:p>
          <a:p>
            <a:r>
              <a:rPr lang="en-GB" dirty="0" smtClean="0"/>
              <a:t>attention seeking</a:t>
            </a:r>
          </a:p>
          <a:p>
            <a:r>
              <a:rPr lang="en-GB" dirty="0" smtClean="0"/>
              <a:t>bed-wetting, nightmares or insomnia</a:t>
            </a:r>
          </a:p>
          <a:p>
            <a:r>
              <a:rPr lang="en-GB" dirty="0" smtClean="0"/>
              <a:t>constant or regular sickness, like colds, headaches and mouth ulcers</a:t>
            </a:r>
          </a:p>
          <a:p>
            <a:r>
              <a:rPr lang="en-US" dirty="0" smtClean="0"/>
              <a:t>eating disorders</a:t>
            </a:r>
          </a:p>
          <a:p>
            <a:r>
              <a:rPr lang="en-US" dirty="0" smtClean="0"/>
              <a:t>problems in school or trouble learning</a:t>
            </a:r>
          </a:p>
          <a:p>
            <a:r>
              <a:rPr lang="en-US" dirty="0" smtClean="0"/>
              <a:t>tantrums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aggression or </a:t>
            </a:r>
            <a:r>
              <a:rPr lang="en-GB" u="sng" dirty="0" smtClean="0">
                <a:hlinkClick r:id="rId3" tooltip="Bullying and cyberbullying"/>
              </a:rPr>
              <a:t>bullying</a:t>
            </a:r>
            <a:endParaRPr lang="en-GB" u="sng" dirty="0" smtClean="0"/>
          </a:p>
          <a:p>
            <a:r>
              <a:rPr lang="en-GB" dirty="0" smtClean="0"/>
              <a:t>Easily startled</a:t>
            </a:r>
          </a:p>
          <a:p>
            <a:r>
              <a:rPr lang="en-GB" dirty="0" smtClean="0"/>
              <a:t>attention seeking</a:t>
            </a:r>
          </a:p>
          <a:p>
            <a:r>
              <a:rPr lang="en-GB" dirty="0" smtClean="0"/>
              <a:t>bed-wetting, nightmares or insomnia</a:t>
            </a:r>
          </a:p>
          <a:p>
            <a:r>
              <a:rPr lang="en-GB" dirty="0" smtClean="0"/>
              <a:t>constant or regular sickness, like colds, headaches and mouth ulcers</a:t>
            </a:r>
          </a:p>
          <a:p>
            <a:r>
              <a:rPr lang="en-US" dirty="0" smtClean="0"/>
              <a:t>eating disorders</a:t>
            </a:r>
          </a:p>
          <a:p>
            <a:r>
              <a:rPr lang="en-US" dirty="0" smtClean="0"/>
              <a:t>problems in school or trouble learning</a:t>
            </a:r>
          </a:p>
          <a:p>
            <a:r>
              <a:rPr lang="en-US" dirty="0" smtClean="0"/>
              <a:t>tantrums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1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not tell them you wont tell anyone or will keep it a 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0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2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0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43C1-7537-4369-9BC0-024EFEC7B8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4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4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4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1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31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8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4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5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8A22-B2A7-4198-B2DB-B0B1AF82635F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67E1-9D33-4E1E-9E6E-99A4156F7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ophie.Meigh@victimsupport.org.uk" TargetMode="External"/><Relationship Id="rId4" Type="http://schemas.openxmlformats.org/officeDocument/2006/relationships/hyperlink" Target="mailto:Mickey.hemmings@victimsupport.org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ventbrite.co.uk/o/new-era-ending-relationship-abuse-372511242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what-is-child-abuse/types-of-abuse/domestic-abuse/#pageref524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-era.egressform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mailto:new-era@justice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63552" y="5805264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460994"/>
            <a:ext cx="9144000" cy="2006602"/>
          </a:xfrm>
        </p:spPr>
        <p:txBody>
          <a:bodyPr>
            <a:noAutofit/>
          </a:bodyPr>
          <a:lstStyle/>
          <a:p>
            <a:r>
              <a:rPr lang="en-GB" sz="4400" b="1" u="sng" dirty="0" smtClean="0">
                <a:solidFill>
                  <a:srgbClr val="002060"/>
                </a:solidFill>
                <a:latin typeface="Trebuchet MS"/>
                <a:cs typeface="Trebuchet MS"/>
              </a:rPr>
              <a:t>New Era </a:t>
            </a:r>
            <a:br>
              <a:rPr lang="en-GB" sz="4400" b="1" u="sng" dirty="0" smtClean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sz="4400" b="1" u="sng" dirty="0" smtClean="0">
                <a:solidFill>
                  <a:srgbClr val="002060"/>
                </a:solidFill>
                <a:latin typeface="Trebuchet MS"/>
                <a:cs typeface="Trebuchet MS"/>
              </a:rPr>
              <a:t>Domestic Abuse Service</a:t>
            </a:r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sz="3600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sz="3600" dirty="0">
                <a:solidFill>
                  <a:srgbClr val="002060"/>
                </a:solidFill>
                <a:latin typeface="Trebuchet MS"/>
                <a:cs typeface="Trebuchet MS"/>
              </a:rPr>
            </a:br>
            <a:endParaRPr lang="en-US" sz="36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0" y="5949281"/>
            <a:ext cx="1970241" cy="84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9047" y="3843081"/>
            <a:ext cx="915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Mickey Hemmings				Sophie Meigh</a:t>
            </a:r>
          </a:p>
          <a:p>
            <a:r>
              <a:rPr lang="en-GB" dirty="0" smtClean="0"/>
              <a:t>Head of Service				Education, Training &amp; Awareness Manager</a:t>
            </a:r>
          </a:p>
          <a:p>
            <a:r>
              <a:rPr lang="en-GB" dirty="0" smtClean="0">
                <a:hlinkClick r:id="rId4"/>
              </a:rPr>
              <a:t>Mickey.hemmings@victimsupport.org.uk</a:t>
            </a:r>
            <a:r>
              <a:rPr lang="en-GB" dirty="0" smtClean="0"/>
              <a:t>	</a:t>
            </a:r>
            <a:r>
              <a:rPr lang="en-GB" dirty="0" smtClean="0">
                <a:hlinkClick r:id="rId5"/>
              </a:rPr>
              <a:t>Sophie.Meigh@victimsupport.org.uk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12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63552" y="5805264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1443480" y="1596090"/>
            <a:ext cx="9144000" cy="2922588"/>
          </a:xfrm>
        </p:spPr>
        <p:txBody>
          <a:bodyPr>
            <a:noAutofit/>
          </a:bodyPr>
          <a:lstStyle/>
          <a:p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sz="3600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sz="3600" dirty="0">
                <a:solidFill>
                  <a:srgbClr val="002060"/>
                </a:solidFill>
                <a:latin typeface="Trebuchet MS"/>
                <a:cs typeface="Trebuchet MS"/>
              </a:rPr>
            </a:br>
            <a:endParaRPr lang="en-US" sz="36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0" y="5949281"/>
            <a:ext cx="1970241" cy="84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BBF13E-D54F-4CF0-80D3-86C5C57049B8}"/>
              </a:ext>
            </a:extLst>
          </p:cNvPr>
          <p:cNvSpPr/>
          <p:nvPr/>
        </p:nvSpPr>
        <p:spPr>
          <a:xfrm>
            <a:off x="1213165" y="286956"/>
            <a:ext cx="91191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</a:rPr>
              <a:t>Further Training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3505" y="1208185"/>
            <a:ext cx="100346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New Era offers </a:t>
            </a:r>
            <a:r>
              <a:rPr lang="en-GB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free </a:t>
            </a:r>
            <a:r>
              <a:rPr lang="en-GB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training to professionals across Stoke-on-Trent and Staffordshire.  </a:t>
            </a:r>
            <a:r>
              <a:rPr lang="en-GB" sz="2400" dirty="0" smtClean="0"/>
              <a:t>The </a:t>
            </a:r>
            <a:r>
              <a:rPr lang="en-GB" sz="2400" dirty="0"/>
              <a:t>overriding message </a:t>
            </a:r>
            <a:r>
              <a:rPr lang="en-GB" sz="2400" dirty="0" smtClean="0"/>
              <a:t>is </a:t>
            </a:r>
            <a:r>
              <a:rPr lang="en-US" sz="2400" dirty="0" smtClean="0"/>
              <a:t>that </a:t>
            </a:r>
            <a:r>
              <a:rPr lang="en-US" sz="2400" dirty="0"/>
              <a:t>domestic abuse should not be </a:t>
            </a:r>
            <a:r>
              <a:rPr lang="en-US" sz="2400" dirty="0" smtClean="0"/>
              <a:t>tolerated </a:t>
            </a:r>
            <a:r>
              <a:rPr lang="en-GB" sz="2400" dirty="0" smtClean="0"/>
              <a:t>and </a:t>
            </a:r>
            <a:r>
              <a:rPr lang="en-GB" sz="2400" dirty="0"/>
              <a:t>is everyone’s business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US" sz="2400" dirty="0"/>
              <a:t>Employers are encouraged to </a:t>
            </a:r>
            <a:r>
              <a:rPr lang="en-US" sz="2400" dirty="0" smtClean="0"/>
              <a:t>participate in </a:t>
            </a:r>
            <a:r>
              <a:rPr lang="en-US" sz="2400" dirty="0"/>
              <a:t>our specialist Workplace </a:t>
            </a:r>
            <a:r>
              <a:rPr lang="en-US" sz="2400" dirty="0" smtClean="0"/>
              <a:t>Champions scheme</a:t>
            </a:r>
            <a:r>
              <a:rPr lang="en-US" sz="2400" dirty="0"/>
              <a:t>. Employees who volunteer to </a:t>
            </a:r>
            <a:r>
              <a:rPr lang="en-US" sz="2400" dirty="0" smtClean="0"/>
              <a:t>become a </a:t>
            </a:r>
            <a:r>
              <a:rPr lang="en-US" sz="2400" dirty="0"/>
              <a:t>Workplace Champion receive </a:t>
            </a:r>
            <a:r>
              <a:rPr lang="en-US" sz="2400" dirty="0" smtClean="0"/>
              <a:t>specialist training </a:t>
            </a:r>
            <a:r>
              <a:rPr lang="en-US" sz="2400" dirty="0"/>
              <a:t>from New Era to enable them to </a:t>
            </a:r>
            <a:r>
              <a:rPr lang="en-US" sz="2400" dirty="0" smtClean="0"/>
              <a:t>raise awareness </a:t>
            </a:r>
            <a:r>
              <a:rPr lang="en-US" sz="2400" dirty="0"/>
              <a:t>of domestic abuse in the </a:t>
            </a:r>
            <a:r>
              <a:rPr lang="en-US" sz="2400" dirty="0" smtClean="0"/>
              <a:t>workplace and </a:t>
            </a:r>
            <a:r>
              <a:rPr lang="en-US" sz="2400" dirty="0"/>
              <a:t>to signpost </a:t>
            </a:r>
            <a:r>
              <a:rPr lang="en-US" sz="2400" b="1" dirty="0"/>
              <a:t>colleagues</a:t>
            </a:r>
            <a:r>
              <a:rPr lang="en-US" sz="2400" dirty="0"/>
              <a:t> to the </a:t>
            </a:r>
            <a:r>
              <a:rPr lang="en-US" sz="2400" dirty="0" smtClean="0"/>
              <a:t>most </a:t>
            </a:r>
            <a:r>
              <a:rPr lang="en-GB" sz="2400" dirty="0" smtClean="0"/>
              <a:t>appropriate </a:t>
            </a:r>
            <a:r>
              <a:rPr lang="en-GB" sz="2400" dirty="0"/>
              <a:t>service</a:t>
            </a:r>
            <a:r>
              <a:rPr lang="en-GB" sz="2400" dirty="0" smtClean="0"/>
              <a:t>.</a:t>
            </a:r>
          </a:p>
          <a:p>
            <a:endParaRPr lang="en-GB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To book onto the above training – visit our page on Eventbrite here:</a:t>
            </a:r>
          </a:p>
          <a:p>
            <a:pPr algn="ctr"/>
            <a:r>
              <a:rPr lang="en-US" sz="2400" dirty="0">
                <a:hlinkClick r:id="rId4"/>
              </a:rPr>
              <a:t>New Era (Ending Relationship Abuse) Events | </a:t>
            </a:r>
            <a:r>
              <a:rPr lang="en-US" sz="2400" dirty="0" smtClean="0">
                <a:hlinkClick r:id="rId4"/>
              </a:rPr>
              <a:t>Eventbrite</a:t>
            </a:r>
            <a:endParaRPr lang="en-US" sz="2400" dirty="0" smtClean="0"/>
          </a:p>
          <a:p>
            <a:endParaRPr lang="en-GB" sz="2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53408" y="1272813"/>
            <a:ext cx="10026166" cy="415498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For regular updates and information, please follow New Era on: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New Era Domestic Abuse Service for Staffordshire and Stoke-on-Trent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@newerastaff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             @NewEraHelp (support for victims) / @ChangeNewERA – services for perpetrators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0" y="5949281"/>
            <a:ext cx="1970241" cy="84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338D35-9D36-4BA5-A27A-1F35A2B15CEE}"/>
              </a:ext>
            </a:extLst>
          </p:cNvPr>
          <p:cNvSpPr txBox="1"/>
          <p:nvPr/>
        </p:nvSpPr>
        <p:spPr>
          <a:xfrm>
            <a:off x="920787" y="503372"/>
            <a:ext cx="101077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Thank you for listening and taking part!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3" y="2622759"/>
            <a:ext cx="1077032" cy="727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699" y="3445435"/>
            <a:ext cx="672029" cy="672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434" y="4387739"/>
            <a:ext cx="938604" cy="6250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63552" y="5805264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63552" y="5805264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472782"/>
            <a:ext cx="10515600" cy="958708"/>
          </a:xfrm>
        </p:spPr>
        <p:txBody>
          <a:bodyPr>
            <a:no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dirty="0" smtClean="0">
                <a:solidFill>
                  <a:srgbClr val="002060"/>
                </a:solidFill>
                <a:latin typeface="+mn-lt"/>
                <a:cs typeface="Trebuchet MS"/>
              </a:rPr>
              <a:t>Facts</a:t>
            </a:r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endParaRPr lang="en-US" sz="36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80987"/>
            <a:ext cx="10515600" cy="2811143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Around 1 in 5 children have been exposed to domestic abuse.</a:t>
            </a:r>
            <a:r>
              <a:rPr lang="en-US" u="sng" baseline="30000" dirty="0">
                <a:hlinkClick r:id="rId3"/>
              </a:rPr>
              <a:t>1</a:t>
            </a:r>
            <a:r>
              <a:rPr lang="en-US" dirty="0"/>
              <a:t> </a:t>
            </a:r>
            <a:r>
              <a:rPr lang="en-US" dirty="0" smtClean="0"/>
              <a:t>NSPCC</a:t>
            </a:r>
          </a:p>
          <a:p>
            <a:pPr marL="285750" indent="-285750"/>
            <a:r>
              <a:rPr lang="en-US" dirty="0" smtClean="0"/>
              <a:t>Recent changes in law in the domestic abuse act now </a:t>
            </a:r>
            <a:r>
              <a:rPr lang="en-US" dirty="0" err="1"/>
              <a:t>recognises</a:t>
            </a:r>
            <a:r>
              <a:rPr lang="en-US" dirty="0"/>
              <a:t> </a:t>
            </a:r>
            <a:r>
              <a:rPr lang="en-US" dirty="0" smtClean="0"/>
              <a:t>children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 smtClean="0"/>
              <a:t>victims in their own right. </a:t>
            </a:r>
          </a:p>
          <a:p>
            <a:pPr marL="285750" indent="-285750"/>
            <a:r>
              <a:rPr lang="en-US" b="1" dirty="0" smtClean="0"/>
              <a:t>All</a:t>
            </a:r>
            <a:r>
              <a:rPr lang="en-US" dirty="0" smtClean="0"/>
              <a:t> children will be impacted in some way from their lived experience of domestic abuse</a:t>
            </a:r>
            <a:endParaRPr lang="en-US" b="1" dirty="0" smtClean="0"/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0" y="5949281"/>
            <a:ext cx="1970241" cy="84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3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63552" y="5805264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5604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solidFill>
                  <a:srgbClr val="002060"/>
                </a:solidFill>
                <a:cs typeface="Trebuchet MS"/>
              </a:rPr>
              <a:t>Potential Signs of Domestic Abuse</a:t>
            </a:r>
            <a:endParaRPr lang="en-US" sz="3600" dirty="0">
              <a:solidFill>
                <a:srgbClr val="002060"/>
              </a:solidFill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87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unexplained changes in </a:t>
            </a:r>
            <a:r>
              <a:rPr lang="en-US" dirty="0" err="1"/>
              <a:t>behaviour</a:t>
            </a:r>
            <a:r>
              <a:rPr lang="en-US" dirty="0"/>
              <a:t> or personality</a:t>
            </a:r>
          </a:p>
          <a:p>
            <a:r>
              <a:rPr lang="en-US" dirty="0"/>
              <a:t>becoming withdrawn</a:t>
            </a:r>
          </a:p>
          <a:p>
            <a:r>
              <a:rPr lang="en-US" dirty="0" smtClean="0"/>
              <a:t>Unexplained injuries</a:t>
            </a:r>
            <a:endParaRPr lang="en-US" dirty="0"/>
          </a:p>
          <a:p>
            <a:r>
              <a:rPr lang="en-US" dirty="0"/>
              <a:t>becoming uncharacteristically </a:t>
            </a:r>
            <a:r>
              <a:rPr lang="en-US" dirty="0" smtClean="0"/>
              <a:t>aggressive</a:t>
            </a:r>
          </a:p>
          <a:p>
            <a:r>
              <a:rPr lang="en-US" dirty="0" smtClean="0"/>
              <a:t>Poor bond with parent/s</a:t>
            </a:r>
            <a:endParaRPr lang="en-US" dirty="0"/>
          </a:p>
          <a:p>
            <a:r>
              <a:rPr lang="en-US" dirty="0"/>
              <a:t>lacks social skills and has few friends, if any</a:t>
            </a:r>
          </a:p>
          <a:p>
            <a:r>
              <a:rPr lang="en-US" dirty="0"/>
              <a:t>poor bond or relationship with a </a:t>
            </a:r>
            <a:r>
              <a:rPr lang="en-US" dirty="0" smtClean="0"/>
              <a:t>parent or other adult</a:t>
            </a:r>
            <a:endParaRPr lang="en-US" dirty="0"/>
          </a:p>
          <a:p>
            <a:r>
              <a:rPr lang="en-US" dirty="0"/>
              <a:t>knowledge of adult issues inappropriate for their age</a:t>
            </a:r>
          </a:p>
          <a:p>
            <a:r>
              <a:rPr lang="en-US" dirty="0" smtClean="0"/>
              <a:t>clothes </a:t>
            </a:r>
            <a:r>
              <a:rPr lang="en-US" dirty="0"/>
              <a:t>which cover their </a:t>
            </a:r>
            <a:r>
              <a:rPr lang="en-US" dirty="0" smtClean="0"/>
              <a:t>body</a:t>
            </a:r>
            <a:endParaRPr lang="en-US" dirty="0"/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0" y="5949281"/>
            <a:ext cx="1970241" cy="84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solidFill>
                  <a:srgbClr val="002060"/>
                </a:solidFill>
                <a:cs typeface="Trebuchet MS"/>
              </a:rPr>
              <a:t>Impact on pregnancy/unborn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04721"/>
          </a:xfrm>
        </p:spPr>
        <p:txBody>
          <a:bodyPr>
            <a:normAutofit/>
          </a:bodyPr>
          <a:lstStyle/>
          <a:p>
            <a:r>
              <a:rPr lang="en-GB" dirty="0" smtClean="0"/>
              <a:t>High risk indicators</a:t>
            </a:r>
          </a:p>
          <a:p>
            <a:r>
              <a:rPr lang="en-GB" dirty="0" smtClean="0"/>
              <a:t>Potential miscarriage</a:t>
            </a:r>
          </a:p>
          <a:p>
            <a:r>
              <a:rPr lang="en-GB" dirty="0" smtClean="0"/>
              <a:t>Low birth weight</a:t>
            </a:r>
          </a:p>
          <a:p>
            <a:r>
              <a:rPr lang="en-GB" dirty="0" smtClean="0"/>
              <a:t>Impact of stress can impact baby development</a:t>
            </a:r>
          </a:p>
          <a:p>
            <a:r>
              <a:rPr lang="en-GB" dirty="0" smtClean="0"/>
              <a:t>Baby can become jumpy in the womb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4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63552" y="5805264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77094"/>
            <a:ext cx="10418805" cy="958708"/>
          </a:xfrm>
        </p:spPr>
        <p:txBody>
          <a:bodyPr>
            <a:no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Trebuchet MS"/>
                <a:cs typeface="Trebuchet MS"/>
              </a:rPr>
              <a:t>   </a:t>
            </a:r>
            <a:r>
              <a:rPr lang="en-GB" dirty="0" smtClean="0">
                <a:solidFill>
                  <a:srgbClr val="002060"/>
                </a:solidFill>
                <a:latin typeface="+mn-lt"/>
                <a:cs typeface="Trebuchet MS"/>
              </a:rPr>
              <a:t>Impact on toddlers </a:t>
            </a:r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b="1" u="sng" dirty="0" smtClean="0">
                <a:solidFill>
                  <a:srgbClr val="002060"/>
                </a:solidFill>
                <a:latin typeface="Trebuchet MS"/>
                <a:cs typeface="Trebuchet MS"/>
              </a:rPr>
              <a:t>  </a:t>
            </a:r>
            <a:endParaRPr lang="en-US" sz="36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8866"/>
            <a:ext cx="10515600" cy="2650777"/>
          </a:xfrm>
        </p:spPr>
        <p:txBody>
          <a:bodyPr>
            <a:normAutofit/>
          </a:bodyPr>
          <a:lstStyle/>
          <a:p>
            <a:r>
              <a:rPr lang="en-GB" dirty="0" smtClean="0"/>
              <a:t>Struggle to manage emotions</a:t>
            </a:r>
          </a:p>
          <a:p>
            <a:r>
              <a:rPr lang="en-GB" dirty="0" smtClean="0"/>
              <a:t>Temper tantrums become exasperated</a:t>
            </a:r>
          </a:p>
          <a:p>
            <a:r>
              <a:rPr lang="en-GB" dirty="0" smtClean="0"/>
              <a:t>Developmental issues</a:t>
            </a:r>
          </a:p>
          <a:p>
            <a:r>
              <a:rPr lang="en-GB" dirty="0" smtClean="0"/>
              <a:t>Lack of social skills with peers</a:t>
            </a:r>
            <a:endParaRPr lang="en-GB" dirty="0"/>
          </a:p>
          <a:p>
            <a:pPr marL="285750" indent="-285750"/>
            <a:endParaRPr lang="en-GB" sz="3800" dirty="0"/>
          </a:p>
          <a:p>
            <a:pPr marL="0" indent="0">
              <a:buNone/>
            </a:pPr>
            <a:endParaRPr lang="en-GB" sz="3800" dirty="0"/>
          </a:p>
          <a:p>
            <a:pPr marL="285750" indent="-285750"/>
            <a:endParaRPr lang="en-GB" sz="3800" dirty="0"/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0" y="5949281"/>
            <a:ext cx="1970241" cy="84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1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63552" y="5805264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9802" y="586001"/>
            <a:ext cx="10418805" cy="958708"/>
          </a:xfrm>
        </p:spPr>
        <p:txBody>
          <a:bodyPr>
            <a:no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Trebuchet MS"/>
                <a:cs typeface="Trebuchet MS"/>
              </a:rPr>
              <a:t>   </a:t>
            </a:r>
            <a:r>
              <a:rPr lang="en-GB" dirty="0" smtClean="0">
                <a:solidFill>
                  <a:srgbClr val="002060"/>
                </a:solidFill>
                <a:latin typeface="+mn-lt"/>
                <a:cs typeface="Trebuchet MS"/>
              </a:rPr>
              <a:t>Impact on older children </a:t>
            </a:r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b="1" u="sng" dirty="0" smtClean="0">
                <a:solidFill>
                  <a:srgbClr val="002060"/>
                </a:solidFill>
                <a:latin typeface="Trebuchet MS"/>
                <a:cs typeface="Trebuchet MS"/>
              </a:rPr>
              <a:t>  </a:t>
            </a:r>
            <a:endParaRPr lang="en-US" sz="36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9802" y="2096071"/>
            <a:ext cx="10515600" cy="3565177"/>
          </a:xfrm>
        </p:spPr>
        <p:txBody>
          <a:bodyPr>
            <a:normAutofit/>
          </a:bodyPr>
          <a:lstStyle/>
          <a:p>
            <a:r>
              <a:rPr lang="en-GB" dirty="0" smtClean="0"/>
              <a:t>Struggle to manage emotions</a:t>
            </a:r>
          </a:p>
          <a:p>
            <a:r>
              <a:rPr lang="en-GB" dirty="0" smtClean="0"/>
              <a:t>Temper tantrums become exasperated</a:t>
            </a:r>
          </a:p>
          <a:p>
            <a:r>
              <a:rPr lang="en-GB" dirty="0" smtClean="0"/>
              <a:t>Developmental issues</a:t>
            </a:r>
          </a:p>
          <a:p>
            <a:r>
              <a:rPr lang="en-GB" dirty="0" smtClean="0"/>
              <a:t>Changes in behaviour</a:t>
            </a:r>
          </a:p>
          <a:p>
            <a:r>
              <a:rPr lang="en-GB" dirty="0" smtClean="0"/>
              <a:t>Fear of relationships</a:t>
            </a:r>
          </a:p>
          <a:p>
            <a:r>
              <a:rPr lang="en-GB" dirty="0" smtClean="0"/>
              <a:t>Criminal activity</a:t>
            </a:r>
          </a:p>
          <a:p>
            <a:r>
              <a:rPr lang="en-GB" dirty="0" smtClean="0"/>
              <a:t>Self-harm/suicide ideation</a:t>
            </a:r>
            <a:endParaRPr lang="en-GB" dirty="0"/>
          </a:p>
          <a:p>
            <a:pPr marL="285750" indent="-285750"/>
            <a:endParaRPr lang="en-GB" sz="3800" dirty="0"/>
          </a:p>
          <a:p>
            <a:pPr marL="0" indent="0">
              <a:buNone/>
            </a:pPr>
            <a:endParaRPr lang="en-GB" sz="3800" dirty="0"/>
          </a:p>
          <a:p>
            <a:pPr marL="285750" indent="-285750"/>
            <a:endParaRPr lang="en-GB" sz="3800" dirty="0"/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0" y="5949281"/>
            <a:ext cx="1970241" cy="84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36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63552" y="5805264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59247"/>
            <a:ext cx="9836217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Trebuchet MS"/>
                <a:cs typeface="Trebuchet MS"/>
              </a:rPr>
              <a:t>Disclosures</a:t>
            </a:r>
            <a:endParaRPr lang="en-US" sz="36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80" y="1314940"/>
            <a:ext cx="10515600" cy="4229212"/>
          </a:xfrm>
        </p:spPr>
        <p:txBody>
          <a:bodyPr/>
          <a:lstStyle/>
          <a:p>
            <a:r>
              <a:rPr lang="en-US" dirty="0"/>
              <a:t>listen carefully to what they're saying</a:t>
            </a:r>
          </a:p>
          <a:p>
            <a:r>
              <a:rPr lang="en-US" dirty="0"/>
              <a:t>let them know they've done the right thing by telling you</a:t>
            </a:r>
          </a:p>
          <a:p>
            <a:r>
              <a:rPr lang="en-US" dirty="0"/>
              <a:t>tell them it's not their fault</a:t>
            </a:r>
          </a:p>
          <a:p>
            <a:r>
              <a:rPr lang="en-US" dirty="0"/>
              <a:t>say you'll take them seriously</a:t>
            </a:r>
          </a:p>
          <a:p>
            <a:r>
              <a:rPr lang="en-US" dirty="0"/>
              <a:t>don't confront the alleged abuser</a:t>
            </a:r>
          </a:p>
          <a:p>
            <a:r>
              <a:rPr lang="en-US" dirty="0"/>
              <a:t>explain what you'll do next</a:t>
            </a:r>
          </a:p>
          <a:p>
            <a:r>
              <a:rPr lang="en-US" dirty="0"/>
              <a:t>report what the child has told you as soon as possible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Follow your policies &amp; procedures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0" y="5949281"/>
            <a:ext cx="1970241" cy="84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3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63552" y="5805264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1443480" y="1596090"/>
            <a:ext cx="9144000" cy="2922588"/>
          </a:xfrm>
        </p:spPr>
        <p:txBody>
          <a:bodyPr>
            <a:noAutofit/>
          </a:bodyPr>
          <a:lstStyle/>
          <a:p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b="1" u="sng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en-GB" sz="3600" dirty="0">
                <a:solidFill>
                  <a:srgbClr val="002060"/>
                </a:solidFill>
                <a:latin typeface="Trebuchet MS"/>
                <a:cs typeface="Trebuchet MS"/>
              </a:rPr>
              <a:t/>
            </a:r>
            <a:br>
              <a:rPr lang="en-GB" sz="3600" dirty="0">
                <a:solidFill>
                  <a:srgbClr val="002060"/>
                </a:solidFill>
                <a:latin typeface="Trebuchet MS"/>
                <a:cs typeface="Trebuchet MS"/>
              </a:rPr>
            </a:br>
            <a:endParaRPr lang="en-US" sz="36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0" y="5949281"/>
            <a:ext cx="1970241" cy="84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BBF13E-D54F-4CF0-80D3-86C5C57049B8}"/>
              </a:ext>
            </a:extLst>
          </p:cNvPr>
          <p:cNvSpPr/>
          <p:nvPr/>
        </p:nvSpPr>
        <p:spPr>
          <a:xfrm>
            <a:off x="1213165" y="286956"/>
            <a:ext cx="91191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Referring to New Era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848" y="1339706"/>
            <a:ext cx="92984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cs typeface="Calibri" panose="020F0502020204030204" pitchFamily="34" charset="0"/>
              </a:rPr>
              <a:t>All services across Stoke on Trent and Staffordshire are able to refer into New Era including Public Services, GP’s, Voluntary Services, Education Settings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prstClr val="black"/>
                </a:solidFill>
                <a:cs typeface="Calibri" panose="020F0502020204030204" pitchFamily="34" charset="0"/>
              </a:rPr>
              <a:t>Different types of referrals: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cs typeface="Calibri" panose="020F0502020204030204" pitchFamily="34" charset="0"/>
              </a:rPr>
              <a:t>Self Referrals (18 and over) or referral on behalf of affected adult </a:t>
            </a:r>
            <a:r>
              <a:rPr lang="en-GB" sz="2400" b="1" dirty="0">
                <a:solidFill>
                  <a:prstClr val="black"/>
                </a:solidFill>
                <a:cs typeface="Calibri" panose="020F0502020204030204" pitchFamily="34" charset="0"/>
              </a:rPr>
              <a:t>with</a:t>
            </a:r>
            <a:r>
              <a:rPr lang="en-GB" sz="2400" dirty="0">
                <a:solidFill>
                  <a:prstClr val="black"/>
                </a:solidFill>
                <a:cs typeface="Calibri" panose="020F0502020204030204" pitchFamily="34" charset="0"/>
              </a:rPr>
              <a:t> consent. E.g. friend, family member, colleague.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cs typeface="Calibri" panose="020F0502020204030204" pitchFamily="34" charset="0"/>
              </a:rPr>
              <a:t>CYP Referrals (Parents and carers)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cs typeface="Calibri" panose="020F0502020204030204" pitchFamily="34" charset="0"/>
              </a:rPr>
              <a:t>Young People (Aged 12 and over with parental consent)</a:t>
            </a:r>
          </a:p>
        </p:txBody>
      </p:sp>
    </p:spTree>
    <p:extLst>
      <p:ext uri="{BB962C8B-B14F-4D97-AF65-F5344CB8AC3E}">
        <p14:creationId xmlns:p14="http://schemas.microsoft.com/office/powerpoint/2010/main" val="38186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040" y="1437563"/>
            <a:ext cx="5212355" cy="4124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Victim Services</a:t>
            </a:r>
          </a:p>
          <a:p>
            <a:pPr algn="ctr"/>
            <a:endParaRPr lang="en-GB" sz="2000" dirty="0" smtClean="0">
              <a:solidFill>
                <a:prstClr val="black"/>
              </a:solidFill>
            </a:endParaRPr>
          </a:p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Web Referral Link </a:t>
            </a:r>
          </a:p>
          <a:p>
            <a:pPr algn="ctr"/>
            <a:r>
              <a:rPr lang="en-GB" u="sng" dirty="0">
                <a:hlinkClick r:id="rId3"/>
              </a:rPr>
              <a:t>https://new-era.egressforms.com</a:t>
            </a:r>
            <a:endParaRPr lang="en-GB" dirty="0"/>
          </a:p>
          <a:p>
            <a:pPr algn="ctr"/>
            <a:endParaRPr lang="en-GB" sz="2000" dirty="0" smtClean="0">
              <a:solidFill>
                <a:prstClr val="black"/>
              </a:solidFill>
            </a:endParaRPr>
          </a:p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Referral </a:t>
            </a:r>
            <a:r>
              <a:rPr lang="en-GB" sz="2000" dirty="0">
                <a:solidFill>
                  <a:prstClr val="black"/>
                </a:solidFill>
              </a:rPr>
              <a:t>via secure email: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new-era@victimsupport.org.uk</a:t>
            </a:r>
            <a:endParaRPr lang="en-GB" sz="2000" b="1" dirty="0">
              <a:solidFill>
                <a:prstClr val="black"/>
              </a:solidFill>
            </a:endParaRP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</a:rPr>
              <a:t>Telephone: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0300 303 </a:t>
            </a:r>
            <a:r>
              <a:rPr lang="en-GB" sz="2000" b="1" dirty="0" smtClean="0">
                <a:solidFill>
                  <a:prstClr val="black"/>
                </a:solidFill>
              </a:rPr>
              <a:t>3778- (24 Hours)</a:t>
            </a:r>
          </a:p>
          <a:p>
            <a:pPr algn="ctr"/>
            <a:endParaRPr lang="en-GB" sz="2000" b="1" dirty="0" smtClean="0">
              <a:solidFill>
                <a:prstClr val="black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live Link – via website (24 hours)</a:t>
            </a:r>
            <a:endParaRPr lang="en-GB" sz="2000" b="1" dirty="0">
              <a:solidFill>
                <a:prstClr val="black"/>
              </a:solidFill>
            </a:endParaRP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2495" y="1437563"/>
            <a:ext cx="4475876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Perpetrator Services </a:t>
            </a:r>
          </a:p>
          <a:p>
            <a:pPr algn="ctr"/>
            <a:endParaRPr lang="en-GB" sz="600" b="1" dirty="0">
              <a:solidFill>
                <a:prstClr val="black"/>
              </a:solidFill>
            </a:endParaRPr>
          </a:p>
          <a:p>
            <a:pPr algn="ctr"/>
            <a:endParaRPr lang="en-GB" sz="2000" dirty="0" smtClean="0">
              <a:solidFill>
                <a:prstClr val="black"/>
              </a:solidFill>
            </a:endParaRPr>
          </a:p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Referral </a:t>
            </a:r>
            <a:r>
              <a:rPr lang="en-GB" sz="2000" dirty="0">
                <a:solidFill>
                  <a:prstClr val="black"/>
                </a:solidFill>
              </a:rPr>
              <a:t>via secure email: 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new-era@justice.gov.uk</a:t>
            </a:r>
            <a:endParaRPr lang="en-GB" sz="2000" b="1" dirty="0">
              <a:solidFill>
                <a:prstClr val="black"/>
              </a:solidFill>
            </a:endParaRPr>
          </a:p>
          <a:p>
            <a:pPr algn="ctr"/>
            <a:endParaRPr lang="en-GB" sz="2000" dirty="0" smtClean="0">
              <a:solidFill>
                <a:prstClr val="black"/>
              </a:solidFill>
            </a:endParaRPr>
          </a:p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Telephone</a:t>
            </a:r>
            <a:r>
              <a:rPr lang="en-GB" sz="2000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01785 </a:t>
            </a:r>
            <a:r>
              <a:rPr lang="en-GB" sz="2000" b="1" dirty="0" smtClean="0">
                <a:solidFill>
                  <a:prstClr val="black"/>
                </a:solidFill>
              </a:rPr>
              <a:t>904770</a:t>
            </a: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  <a:p>
            <a:pPr algn="ctr"/>
            <a:endParaRPr lang="en-GB" sz="2000" b="1" dirty="0" smtClean="0">
              <a:solidFill>
                <a:prstClr val="black"/>
              </a:solidFill>
            </a:endParaRP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  <a:p>
            <a:pPr algn="ctr"/>
            <a:endParaRPr lang="en-GB" sz="2000" b="1" dirty="0" smtClean="0">
              <a:solidFill>
                <a:prstClr val="black"/>
              </a:solidFill>
            </a:endParaRP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349" y="5164225"/>
            <a:ext cx="9670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prstClr val="black"/>
                </a:solidFill>
              </a:rPr>
              <a:t>www.new-era.uk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63551" y="5949281"/>
            <a:ext cx="8064896" cy="0"/>
          </a:xfrm>
          <a:prstGeom prst="line">
            <a:avLst/>
          </a:prstGeom>
          <a:ln w="508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338D35-9D36-4BA5-A27A-1F35A2B15CEE}"/>
              </a:ext>
            </a:extLst>
          </p:cNvPr>
          <p:cNvSpPr txBox="1"/>
          <p:nvPr/>
        </p:nvSpPr>
        <p:spPr>
          <a:xfrm>
            <a:off x="2575142" y="481826"/>
            <a:ext cx="7041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Making a referral to New Era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0856" y="5366657"/>
            <a:ext cx="1491343" cy="1491343"/>
          </a:xfrm>
          <a:prstGeom prst="rect">
            <a:avLst/>
          </a:prstGeom>
        </p:spPr>
      </p:pic>
      <p:pic>
        <p:nvPicPr>
          <p:cNvPr id="12" name="Picture 2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78" y="6076958"/>
            <a:ext cx="1827640" cy="78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0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96ABCE44CDF478ABE6BF7B1F53E89" ma:contentTypeVersion="0" ma:contentTypeDescription="Create a new document." ma:contentTypeScope="" ma:versionID="dfad452261761c3fcb045aa2ceb4b4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B863AE-87E2-49AF-849B-E581C2C7AA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F116D8-8D21-44D9-B581-380C9211E2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A24F0A-1FD9-425E-AA29-8B6CCB225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9739</TotalTime>
  <Words>668</Words>
  <Application>Microsoft Office PowerPoint</Application>
  <PresentationFormat>Widescreen</PresentationFormat>
  <Paragraphs>132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New Era  Domestic Abuse Service  </vt:lpstr>
      <vt:lpstr> Facts </vt:lpstr>
      <vt:lpstr>Potential Signs of Domestic Abuse</vt:lpstr>
      <vt:lpstr>Impact on pregnancy/unborn child</vt:lpstr>
      <vt:lpstr>     Impact on toddlers    </vt:lpstr>
      <vt:lpstr>     Impact on older children    </vt:lpstr>
      <vt:lpstr>Disclosures</vt:lpstr>
      <vt:lpstr>    </vt:lpstr>
      <vt:lpstr>PowerPoint Presentation</vt:lpstr>
      <vt:lpstr>    </vt:lpstr>
      <vt:lpstr>PowerPoint Presentation</vt:lpstr>
    </vt:vector>
  </TitlesOfParts>
  <Company>RRP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Hollie Kirk</dc:creator>
  <cp:lastModifiedBy>Mickey Hemmings</cp:lastModifiedBy>
  <cp:revision>104</cp:revision>
  <cp:lastPrinted>2022-10-12T08:18:48Z</cp:lastPrinted>
  <dcterms:created xsi:type="dcterms:W3CDTF">2020-10-16T10:21:05Z</dcterms:created>
  <dcterms:modified xsi:type="dcterms:W3CDTF">2023-06-09T15:02:49Z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0x010100EB296ABCE44CDF478ABE6BF7B1F53E89</vt:lpwstr>
  </property>
</Properties>
</file>