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1" r:id="rId3"/>
    <p:sldId id="267" r:id="rId4"/>
    <p:sldId id="269" r:id="rId5"/>
    <p:sldId id="270" r:id="rId6"/>
    <p:sldId id="257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1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5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9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1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7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7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e.lloyd11@nhs.net" TargetMode="External"/><Relationship Id="rId2" Type="http://schemas.openxmlformats.org/officeDocument/2006/relationships/hyperlink" Target="https://www.lullabytrust.org.uk/safer-sleep-advi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12EBB5-E0E1-4DE9-BC4D-22727A536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7966" y="1135530"/>
            <a:ext cx="4016188" cy="2892612"/>
          </a:xfrm>
        </p:spPr>
        <p:txBody>
          <a:bodyPr>
            <a:normAutofit/>
          </a:bodyPr>
          <a:lstStyle/>
          <a:p>
            <a:r>
              <a:rPr lang="en-GB" sz="4000" dirty="0"/>
              <a:t> Safer Sleep:</a:t>
            </a:r>
            <a:br>
              <a:rPr lang="en-GB" sz="4000" dirty="0"/>
            </a:br>
            <a:r>
              <a:rPr lang="en-GB" sz="4000" dirty="0"/>
              <a:t>Local action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CE161E-944C-4878-B3FD-87CF744D8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707" y="4793129"/>
            <a:ext cx="2868706" cy="1563219"/>
          </a:xfrm>
        </p:spPr>
        <p:txBody>
          <a:bodyPr>
            <a:normAutofit lnSpcReduction="10000"/>
          </a:bodyPr>
          <a:lstStyle/>
          <a:p>
            <a:r>
              <a:rPr lang="en-GB" sz="1200" dirty="0">
                <a:latin typeface="+mj-lt"/>
              </a:rPr>
              <a:t>Sue Lloyd</a:t>
            </a:r>
          </a:p>
          <a:p>
            <a:r>
              <a:rPr lang="en-GB" sz="1200" dirty="0">
                <a:latin typeface="+mj-lt"/>
              </a:rPr>
              <a:t>Nurse Practitioner for the Child Death Overview Process</a:t>
            </a:r>
          </a:p>
        </p:txBody>
      </p:sp>
      <p:pic>
        <p:nvPicPr>
          <p:cNvPr id="2" name="Picture 1" descr="Baby sleeping in crib">
            <a:extLst>
              <a:ext uri="{FF2B5EF4-FFF2-40B4-BE49-F238E27FC236}">
                <a16:creationId xmlns:a16="http://schemas.microsoft.com/office/drawing/2014/main" id="{C3492226-2555-5E2C-9C52-E4AEC273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r="12192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36A7-9BF7-DE3B-7507-FAA02751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Sudden Infant Death Syndrome (SIDS)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8AE68-8529-D05E-3763-20C8D4196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sudden and unexpected death of a baby under 1 which remains unexplained after thorough investigations.</a:t>
            </a:r>
          </a:p>
          <a:p>
            <a:r>
              <a:rPr lang="en-GB" dirty="0">
                <a:solidFill>
                  <a:schemeClr val="tx1"/>
                </a:solidFill>
              </a:rPr>
              <a:t>There is no simple single cause but a complex interaction of vulnerabilities.</a:t>
            </a:r>
          </a:p>
          <a:p>
            <a:r>
              <a:rPr lang="en-GB" dirty="0">
                <a:solidFill>
                  <a:schemeClr val="tx1"/>
                </a:solidFill>
              </a:rPr>
              <a:t>Overlap of age/ development with factors specific to the baby and factors specific to the environment.</a:t>
            </a:r>
          </a:p>
          <a:p>
            <a:r>
              <a:rPr lang="en-GB" dirty="0">
                <a:solidFill>
                  <a:schemeClr val="tx1"/>
                </a:solidFill>
              </a:rPr>
              <a:t>Thought to be due to an interruption of the neural pathway.</a:t>
            </a:r>
          </a:p>
        </p:txBody>
      </p:sp>
    </p:spTree>
    <p:extLst>
      <p:ext uri="{BB962C8B-B14F-4D97-AF65-F5344CB8AC3E}">
        <p14:creationId xmlns:p14="http://schemas.microsoft.com/office/powerpoint/2010/main" val="129263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1F58-6329-E8D2-1252-939FB1F7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National Picture for under 1’s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45802-BF02-2949-E829-BE21562E7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Infant deaths are higher in urban areas, and within the most deprived neighbourhoods.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Unexplained deaths are strongly associated with low birthweight, prematurity, multiple births, larger families, admissions to neonatal unit, maternal smoking during pregnancy, young maternal age, parental smoking and parental drug 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Sleeping environments: 75% of unexplained deaths (nationally) in under 1’s following investigation identified one or more of the following risk factors related to the sleeping arrangements; put down prone, or side, hazardous co-sleeping, inappropriate sleeping surface when sleeping alone, inappropriate items in the bed.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63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0ABE-4953-94CA-3EA6-607E56D9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5D493-293F-BF02-AF3A-F1F4BB07B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average 4-5 babies die suddenly and unexpectedly each year in Staffordshire and Stoke-on-Trent.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majority of these deaths have at least one “risk factor”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include smoking within the home or during pregnancy, alcohol or substance use by parents, unsafe sleep environment or practices, chaotic home environment, neglect, domestic abuse.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are deaths where professionals could make a difference.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needs to be consistent across all professionals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5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6628-C7F6-82B9-8FE0-BCD292C2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914819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we tackling this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E08E6-B514-4FC9-47D4-653539DA4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68742"/>
            <a:ext cx="9634011" cy="495073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know that safer sleep is discussed with parents but advice is not always followed.</a:t>
            </a:r>
          </a:p>
          <a:p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“Protect your little bundle” booklet which is given out universally to all families has been updated and relaunched.</a:t>
            </a:r>
          </a:p>
          <a:p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awareness to all professionals through training.</a:t>
            </a:r>
          </a:p>
          <a:p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 online training and pilot of face-to-face multi-agency training sessions, aim to ensure all professionals have up to date knowledge.</a:t>
            </a:r>
          </a:p>
          <a:p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NHS funded resource package specific to safer sleep is due to be launched.</a:t>
            </a:r>
          </a:p>
          <a:p>
            <a:r>
              <a: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Awareness in community of importance of safer sleep.</a:t>
            </a:r>
          </a:p>
        </p:txBody>
      </p:sp>
    </p:spTree>
    <p:extLst>
      <p:ext uri="{BB962C8B-B14F-4D97-AF65-F5344CB8AC3E}">
        <p14:creationId xmlns:p14="http://schemas.microsoft.com/office/powerpoint/2010/main" val="54200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6BCC-0B90-4229-84D1-53CDD576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Safer Sleep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A797E-C063-4F4F-98E3-36498877C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babies should sleep: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their back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clear cot with a firm, flat mattress, in the same room as parents/ carers.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other products are needed for </a:t>
            </a:r>
            <a:r>
              <a:rPr lang="en-GB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 sleeping.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your baby smoke free during pregnancy and after birth.</a:t>
            </a: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7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905F-BEE6-47FC-BB4A-A19C7C44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4500A-5EB6-474B-B3F1-A9F75A7C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How to reduce the risk of SIDS for your baby - The Lullaby Trust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 online training, bookable through SSCB Learning Zone (next date 5</a:t>
            </a:r>
            <a:r>
              <a:rPr lang="en-GB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July).</a:t>
            </a: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out for future multi-agency training opportunities.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me for support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sue.lloyd11@nhs.net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10168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_2SEEDS">
      <a:dk1>
        <a:srgbClr val="000000"/>
      </a:dk1>
      <a:lt1>
        <a:srgbClr val="FFFFFF"/>
      </a:lt1>
      <a:dk2>
        <a:srgbClr val="242941"/>
      </a:dk2>
      <a:lt2>
        <a:srgbClr val="E2E4E8"/>
      </a:lt2>
      <a:accent1>
        <a:srgbClr val="B29F7A"/>
      </a:accent1>
      <a:accent2>
        <a:srgbClr val="C1998C"/>
      </a:accent2>
      <a:accent3>
        <a:srgbClr val="A1A47C"/>
      </a:accent3>
      <a:accent4>
        <a:srgbClr val="79AAB1"/>
      </a:accent4>
      <a:accent5>
        <a:srgbClr val="8BA3C0"/>
      </a:accent5>
      <a:accent6>
        <a:srgbClr val="7F81BA"/>
      </a:accent6>
      <a:hlink>
        <a:srgbClr val="6981AE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479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Modern Love</vt:lpstr>
      <vt:lpstr>Open Sans</vt:lpstr>
      <vt:lpstr>BohemianVTI</vt:lpstr>
      <vt:lpstr> Safer Sleep: Local action</vt:lpstr>
      <vt:lpstr>Sudden Infant Death Syndrome (SIDS)</vt:lpstr>
      <vt:lpstr>The National Picture for under 1’s</vt:lpstr>
      <vt:lpstr>Local cases</vt:lpstr>
      <vt:lpstr>How are we tackling this locally</vt:lpstr>
      <vt:lpstr>Safer Sleep Basics</vt:lpstr>
      <vt:lpstr>For more information…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Refresher of Safer Sleep advice and assessment.</dc:title>
  <dc:creator>Sue Lloyd (QNC) SSOT ICB</dc:creator>
  <cp:lastModifiedBy>Sue Lloyd (QNC) SSOT ICB</cp:lastModifiedBy>
  <cp:revision>18</cp:revision>
  <dcterms:created xsi:type="dcterms:W3CDTF">2023-02-17T15:13:44Z</dcterms:created>
  <dcterms:modified xsi:type="dcterms:W3CDTF">2023-06-12T12:05:47Z</dcterms:modified>
</cp:coreProperties>
</file>