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8" r:id="rId6"/>
  </p:sldMasterIdLst>
  <p:notesMasterIdLst>
    <p:notesMasterId r:id="rId16"/>
  </p:notesMasterIdLst>
  <p:sldIdLst>
    <p:sldId id="256" r:id="rId7"/>
    <p:sldId id="257" r:id="rId8"/>
    <p:sldId id="259" r:id="rId9"/>
    <p:sldId id="260" r:id="rId10"/>
    <p:sldId id="267" r:id="rId11"/>
    <p:sldId id="269" r:id="rId12"/>
    <p:sldId id="265" r:id="rId13"/>
    <p:sldId id="268"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666AF-C2C4-4285-B6C5-967429542EBC}" v="62" dt="2021-05-25T08:13:00.547"/>
    <p1510:client id="{832476E7-193D-4241-9464-263C6F9D0D8B}" v="58" dt="2021-05-18T10:56:21.043"/>
    <p1510:client id="{8B8F7EA7-474A-4F15-A667-E9999FC668C9}" v="124" dt="2021-05-24T07:51:06.044"/>
    <p1510:client id="{8CE3A725-A973-4496-B673-BBB5A2B611DF}" v="39" dt="2021-05-24T08:03:47.624"/>
    <p1510:client id="{C7AB5499-812E-4FDC-9164-B8B1179D51C2}" v="112" dt="2021-05-18T10:57:27.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S Atherton (RRE) MPFT" userId="S::amandas.atherton@mpft.nhs.uk::cfcf7716-4569-428d-b0cc-e96946622909" providerId="AD" clId="Web-{832476E7-193D-4241-9464-263C6F9D0D8B}"/>
    <pc:docChg chg="modSld">
      <pc:chgData name="AmandaS Atherton (RRE) MPFT" userId="S::amandas.atherton@mpft.nhs.uk::cfcf7716-4569-428d-b0cc-e96946622909" providerId="AD" clId="Web-{832476E7-193D-4241-9464-263C6F9D0D8B}" dt="2021-05-18T10:56:21.043" v="43" actId="20577"/>
      <pc:docMkLst>
        <pc:docMk/>
      </pc:docMkLst>
      <pc:sldChg chg="modSp">
        <pc:chgData name="AmandaS Atherton (RRE) MPFT" userId="S::amandas.atherton@mpft.nhs.uk::cfcf7716-4569-428d-b0cc-e96946622909" providerId="AD" clId="Web-{832476E7-193D-4241-9464-263C6F9D0D8B}" dt="2021-05-18T10:56:21.043" v="43" actId="20577"/>
        <pc:sldMkLst>
          <pc:docMk/>
          <pc:sldMk cId="4047956951" sldId="259"/>
        </pc:sldMkLst>
        <pc:spChg chg="mod">
          <ac:chgData name="AmandaS Atherton (RRE) MPFT" userId="S::amandas.atherton@mpft.nhs.uk::cfcf7716-4569-428d-b0cc-e96946622909" providerId="AD" clId="Web-{832476E7-193D-4241-9464-263C6F9D0D8B}" dt="2021-05-18T10:53:57.976" v="12" actId="20577"/>
          <ac:spMkLst>
            <pc:docMk/>
            <pc:sldMk cId="4047956951" sldId="259"/>
            <ac:spMk id="4" creationId="{AACEB9B4-17A5-E84E-B1B3-96E6BFC671BC}"/>
          </ac:spMkLst>
        </pc:spChg>
        <pc:spChg chg="mod">
          <ac:chgData name="AmandaS Atherton (RRE) MPFT" userId="S::amandas.atherton@mpft.nhs.uk::cfcf7716-4569-428d-b0cc-e96946622909" providerId="AD" clId="Web-{832476E7-193D-4241-9464-263C6F9D0D8B}" dt="2021-05-18T10:56:21.043" v="43" actId="20577"/>
          <ac:spMkLst>
            <pc:docMk/>
            <pc:sldMk cId="4047956951" sldId="259"/>
            <ac:spMk id="5" creationId="{061F5DBD-9968-914A-8ED1-9C27169E70B1}"/>
          </ac:spMkLst>
        </pc:spChg>
      </pc:sldChg>
    </pc:docChg>
  </pc:docChgLst>
  <pc:docChgLst>
    <pc:chgData name="AmandaS Atherton (RRE) MPFT" userId="S::amandas.atherton@mpft.nhs.uk::cfcf7716-4569-428d-b0cc-e96946622909" providerId="AD" clId="Web-{8CE3A725-A973-4496-B673-BBB5A2B611DF}"/>
    <pc:docChg chg="modSld">
      <pc:chgData name="AmandaS Atherton (RRE) MPFT" userId="S::amandas.atherton@mpft.nhs.uk::cfcf7716-4569-428d-b0cc-e96946622909" providerId="AD" clId="Web-{8CE3A725-A973-4496-B673-BBB5A2B611DF}" dt="2021-05-24T08:03:47.624" v="38" actId="20577"/>
      <pc:docMkLst>
        <pc:docMk/>
      </pc:docMkLst>
      <pc:sldChg chg="modSp">
        <pc:chgData name="AmandaS Atherton (RRE) MPFT" userId="S::amandas.atherton@mpft.nhs.uk::cfcf7716-4569-428d-b0cc-e96946622909" providerId="AD" clId="Web-{8CE3A725-A973-4496-B673-BBB5A2B611DF}" dt="2021-05-24T08:03:47.624" v="38" actId="20577"/>
        <pc:sldMkLst>
          <pc:docMk/>
          <pc:sldMk cId="4047956951" sldId="259"/>
        </pc:sldMkLst>
        <pc:spChg chg="mod">
          <ac:chgData name="AmandaS Atherton (RRE) MPFT" userId="S::amandas.atherton@mpft.nhs.uk::cfcf7716-4569-428d-b0cc-e96946622909" providerId="AD" clId="Web-{8CE3A725-A973-4496-B673-BBB5A2B611DF}" dt="2021-05-24T08:03:47.624" v="38" actId="20577"/>
          <ac:spMkLst>
            <pc:docMk/>
            <pc:sldMk cId="4047956951" sldId="259"/>
            <ac:spMk id="5" creationId="{061F5DBD-9968-914A-8ED1-9C27169E70B1}"/>
          </ac:spMkLst>
        </pc:spChg>
      </pc:sldChg>
    </pc:docChg>
  </pc:docChgLst>
  <pc:docChgLst>
    <pc:chgData name="Rebecca Sage (CCG) NSCCG" userId="S::rebecca.sage@staffsstokeccgs.nhs.uk::ca7dba22-c5d4-4ec9-b8a0-9bd682f3f258" providerId="AD" clId="Web-{C7AB5499-812E-4FDC-9164-B8B1179D51C2}"/>
    <pc:docChg chg="addSld delSld modSld">
      <pc:chgData name="Rebecca Sage (CCG) NSCCG" userId="S::rebecca.sage@staffsstokeccgs.nhs.uk::ca7dba22-c5d4-4ec9-b8a0-9bd682f3f258" providerId="AD" clId="Web-{C7AB5499-812E-4FDC-9164-B8B1179D51C2}" dt="2021-05-18T10:57:27.885" v="164" actId="20577"/>
      <pc:docMkLst>
        <pc:docMk/>
      </pc:docMkLst>
      <pc:sldChg chg="modSp modNotes">
        <pc:chgData name="Rebecca Sage (CCG) NSCCG" userId="S::rebecca.sage@staffsstokeccgs.nhs.uk::ca7dba22-c5d4-4ec9-b8a0-9bd682f3f258" providerId="AD" clId="Web-{C7AB5499-812E-4FDC-9164-B8B1179D51C2}" dt="2021-05-18T10:57:16.103" v="163"/>
        <pc:sldMkLst>
          <pc:docMk/>
          <pc:sldMk cId="4047956951" sldId="259"/>
        </pc:sldMkLst>
        <pc:spChg chg="mod">
          <ac:chgData name="Rebecca Sage (CCG) NSCCG" userId="S::rebecca.sage@staffsstokeccgs.nhs.uk::ca7dba22-c5d4-4ec9-b8a0-9bd682f3f258" providerId="AD" clId="Web-{C7AB5499-812E-4FDC-9164-B8B1179D51C2}" dt="2021-05-18T10:53:17.152" v="24" actId="20577"/>
          <ac:spMkLst>
            <pc:docMk/>
            <pc:sldMk cId="4047956951" sldId="259"/>
            <ac:spMk id="4" creationId="{AACEB9B4-17A5-E84E-B1B3-96E6BFC671BC}"/>
          </ac:spMkLst>
        </pc:spChg>
      </pc:sldChg>
      <pc:sldChg chg="modSp new">
        <pc:chgData name="Rebecca Sage (CCG) NSCCG" userId="S::rebecca.sage@staffsstokeccgs.nhs.uk::ca7dba22-c5d4-4ec9-b8a0-9bd682f3f258" providerId="AD" clId="Web-{C7AB5499-812E-4FDC-9164-B8B1179D51C2}" dt="2021-05-18T10:55:14.643" v="32" actId="20577"/>
        <pc:sldMkLst>
          <pc:docMk/>
          <pc:sldMk cId="2386976739" sldId="260"/>
        </pc:sldMkLst>
        <pc:spChg chg="mod">
          <ac:chgData name="Rebecca Sage (CCG) NSCCG" userId="S::rebecca.sage@staffsstokeccgs.nhs.uk::ca7dba22-c5d4-4ec9-b8a0-9bd682f3f258" providerId="AD" clId="Web-{C7AB5499-812E-4FDC-9164-B8B1179D51C2}" dt="2021-05-18T10:55:14.643" v="32" actId="20577"/>
          <ac:spMkLst>
            <pc:docMk/>
            <pc:sldMk cId="2386976739" sldId="260"/>
            <ac:spMk id="2" creationId="{08A62E30-B740-440E-AD42-D67FDB73DA39}"/>
          </ac:spMkLst>
        </pc:spChg>
      </pc:sldChg>
      <pc:sldChg chg="modSp new">
        <pc:chgData name="Rebecca Sage (CCG) NSCCG" userId="S::rebecca.sage@staffsstokeccgs.nhs.uk::ca7dba22-c5d4-4ec9-b8a0-9bd682f3f258" providerId="AD" clId="Web-{C7AB5499-812E-4FDC-9164-B8B1179D51C2}" dt="2021-05-18T10:57:27.885" v="164" actId="20577"/>
        <pc:sldMkLst>
          <pc:docMk/>
          <pc:sldMk cId="3316701413" sldId="261"/>
        </pc:sldMkLst>
        <pc:spChg chg="mod">
          <ac:chgData name="Rebecca Sage (CCG) NSCCG" userId="S::rebecca.sage@staffsstokeccgs.nhs.uk::ca7dba22-c5d4-4ec9-b8a0-9bd682f3f258" providerId="AD" clId="Web-{C7AB5499-812E-4FDC-9164-B8B1179D51C2}" dt="2021-05-18T10:57:27.885" v="164" actId="20577"/>
          <ac:spMkLst>
            <pc:docMk/>
            <pc:sldMk cId="3316701413" sldId="261"/>
            <ac:spMk id="2" creationId="{61EEE738-3F45-47B7-BB38-9CFB617A0451}"/>
          </ac:spMkLst>
        </pc:spChg>
      </pc:sldChg>
      <pc:sldChg chg="del">
        <pc:chgData name="Rebecca Sage (CCG) NSCCG" userId="S::rebecca.sage@staffsstokeccgs.nhs.uk::ca7dba22-c5d4-4ec9-b8a0-9bd682f3f258" providerId="AD" clId="Web-{C7AB5499-812E-4FDC-9164-B8B1179D51C2}" dt="2021-05-18T10:55:02.002" v="26"/>
        <pc:sldMkLst>
          <pc:docMk/>
          <pc:sldMk cId="3018081376" sldId="264"/>
        </pc:sldMkLst>
      </pc:sldChg>
      <pc:sldChg chg="new del">
        <pc:chgData name="Rebecca Sage (CCG) NSCCG" userId="S::rebecca.sage@staffsstokeccgs.nhs.uk::ca7dba22-c5d4-4ec9-b8a0-9bd682f3f258" providerId="AD" clId="Web-{C7AB5499-812E-4FDC-9164-B8B1179D51C2}" dt="2021-05-18T10:55:04.392" v="27"/>
        <pc:sldMkLst>
          <pc:docMk/>
          <pc:sldMk cId="4051843144" sldId="265"/>
        </pc:sldMkLst>
      </pc:sldChg>
    </pc:docChg>
  </pc:docChgLst>
  <pc:docChgLst>
    <pc:chgData name="AmandaS Atherton (RRE) MPFT" userId="S::amandas.atherton@mpft.nhs.uk::cfcf7716-4569-428d-b0cc-e96946622909" providerId="AD" clId="Web-{8B8F7EA7-474A-4F15-A667-E9999FC668C9}"/>
    <pc:docChg chg="modSld">
      <pc:chgData name="AmandaS Atherton (RRE) MPFT" userId="S::amandas.atherton@mpft.nhs.uk::cfcf7716-4569-428d-b0cc-e96946622909" providerId="AD" clId="Web-{8B8F7EA7-474A-4F15-A667-E9999FC668C9}" dt="2021-05-24T07:51:06.044" v="123" actId="20577"/>
      <pc:docMkLst>
        <pc:docMk/>
      </pc:docMkLst>
      <pc:sldChg chg="modSp">
        <pc:chgData name="AmandaS Atherton (RRE) MPFT" userId="S::amandas.atherton@mpft.nhs.uk::cfcf7716-4569-428d-b0cc-e96946622909" providerId="AD" clId="Web-{8B8F7EA7-474A-4F15-A667-E9999FC668C9}" dt="2021-05-24T07:51:06.044" v="123" actId="20577"/>
        <pc:sldMkLst>
          <pc:docMk/>
          <pc:sldMk cId="4047956951" sldId="259"/>
        </pc:sldMkLst>
        <pc:spChg chg="mod">
          <ac:chgData name="AmandaS Atherton (RRE) MPFT" userId="S::amandas.atherton@mpft.nhs.uk::cfcf7716-4569-428d-b0cc-e96946622909" providerId="AD" clId="Web-{8B8F7EA7-474A-4F15-A667-E9999FC668C9}" dt="2021-05-24T07:51:06.044" v="123" actId="20577"/>
          <ac:spMkLst>
            <pc:docMk/>
            <pc:sldMk cId="4047956951" sldId="259"/>
            <ac:spMk id="5" creationId="{061F5DBD-9968-914A-8ED1-9C27169E70B1}"/>
          </ac:spMkLst>
        </pc:spChg>
      </pc:sldChg>
    </pc:docChg>
  </pc:docChgLst>
  <pc:docChgLst>
    <pc:chgData name="Rebecca Sage (CCG) NSCCG" userId="S::rebecca.sage@staffsstokeccgs.nhs.uk::ca7dba22-c5d4-4ec9-b8a0-9bd682f3f258" providerId="AD" clId="Web-{65B666AF-C2C4-4285-B6C5-967429542EBC}"/>
    <pc:docChg chg="addSld delSld modSld">
      <pc:chgData name="Rebecca Sage (CCG) NSCCG" userId="S::rebecca.sage@staffsstokeccgs.nhs.uk::ca7dba22-c5d4-4ec9-b8a0-9bd682f3f258" providerId="AD" clId="Web-{65B666AF-C2C4-4285-B6C5-967429542EBC}" dt="2021-05-25T08:13:00.547" v="58"/>
      <pc:docMkLst>
        <pc:docMk/>
      </pc:docMkLst>
      <pc:sldChg chg="addSp delSp modSp mod setBg">
        <pc:chgData name="Rebecca Sage (CCG) NSCCG" userId="S::rebecca.sage@staffsstokeccgs.nhs.uk::ca7dba22-c5d4-4ec9-b8a0-9bd682f3f258" providerId="AD" clId="Web-{65B666AF-C2C4-4285-B6C5-967429542EBC}" dt="2021-05-25T08:04:27.175" v="14" actId="20577"/>
        <pc:sldMkLst>
          <pc:docMk/>
          <pc:sldMk cId="4047956951" sldId="259"/>
        </pc:sldMkLst>
        <pc:spChg chg="mod">
          <ac:chgData name="Rebecca Sage (CCG) NSCCG" userId="S::rebecca.sage@staffsstokeccgs.nhs.uk::ca7dba22-c5d4-4ec9-b8a0-9bd682f3f258" providerId="AD" clId="Web-{65B666AF-C2C4-4285-B6C5-967429542EBC}" dt="2021-05-25T08:04:05.612" v="12"/>
          <ac:spMkLst>
            <pc:docMk/>
            <pc:sldMk cId="4047956951" sldId="259"/>
            <ac:spMk id="2" creationId="{0248CC10-5D64-E643-9490-9AFF8F281345}"/>
          </ac:spMkLst>
        </pc:spChg>
        <pc:spChg chg="mod">
          <ac:chgData name="Rebecca Sage (CCG) NSCCG" userId="S::rebecca.sage@staffsstokeccgs.nhs.uk::ca7dba22-c5d4-4ec9-b8a0-9bd682f3f258" providerId="AD" clId="Web-{65B666AF-C2C4-4285-B6C5-967429542EBC}" dt="2021-05-25T08:04:05.612" v="12"/>
          <ac:spMkLst>
            <pc:docMk/>
            <pc:sldMk cId="4047956951" sldId="259"/>
            <ac:spMk id="4" creationId="{AACEB9B4-17A5-E84E-B1B3-96E6BFC671BC}"/>
          </ac:spMkLst>
        </pc:spChg>
        <pc:spChg chg="add del">
          <ac:chgData name="Rebecca Sage (CCG) NSCCG" userId="S::rebecca.sage@staffsstokeccgs.nhs.uk::ca7dba22-c5d4-4ec9-b8a0-9bd682f3f258" providerId="AD" clId="Web-{65B666AF-C2C4-4285-B6C5-967429542EBC}" dt="2021-05-25T08:04:05.612" v="12"/>
          <ac:spMkLst>
            <pc:docMk/>
            <pc:sldMk cId="4047956951" sldId="259"/>
            <ac:spMk id="5" creationId="{061F5DBD-9968-914A-8ED1-9C27169E70B1}"/>
          </ac:spMkLst>
        </pc:spChg>
        <pc:spChg chg="add">
          <ac:chgData name="Rebecca Sage (CCG) NSCCG" userId="S::rebecca.sage@staffsstokeccgs.nhs.uk::ca7dba22-c5d4-4ec9-b8a0-9bd682f3f258" providerId="AD" clId="Web-{65B666AF-C2C4-4285-B6C5-967429542EBC}" dt="2021-05-25T08:04:05.612" v="12"/>
          <ac:spMkLst>
            <pc:docMk/>
            <pc:sldMk cId="4047956951" sldId="259"/>
            <ac:spMk id="8" creationId="{BACC6370-2D7E-4714-9D71-7542949D7D5D}"/>
          </ac:spMkLst>
        </pc:spChg>
        <pc:spChg chg="add">
          <ac:chgData name="Rebecca Sage (CCG) NSCCG" userId="S::rebecca.sage@staffsstokeccgs.nhs.uk::ca7dba22-c5d4-4ec9-b8a0-9bd682f3f258" providerId="AD" clId="Web-{65B666AF-C2C4-4285-B6C5-967429542EBC}" dt="2021-05-25T08:04:05.612" v="12"/>
          <ac:spMkLst>
            <pc:docMk/>
            <pc:sldMk cId="4047956951" sldId="259"/>
            <ac:spMk id="9" creationId="{256B2C21-A230-48C0-8DF1-C46611373C44}"/>
          </ac:spMkLst>
        </pc:spChg>
        <pc:spChg chg="add">
          <ac:chgData name="Rebecca Sage (CCG) NSCCG" userId="S::rebecca.sage@staffsstokeccgs.nhs.uk::ca7dba22-c5d4-4ec9-b8a0-9bd682f3f258" providerId="AD" clId="Web-{65B666AF-C2C4-4285-B6C5-967429542EBC}" dt="2021-05-25T08:04:05.612" v="12"/>
          <ac:spMkLst>
            <pc:docMk/>
            <pc:sldMk cId="4047956951" sldId="259"/>
            <ac:spMk id="10" creationId="{3847E18C-932D-4C95-AABA-FEC7C9499AD7}"/>
          </ac:spMkLst>
        </pc:spChg>
        <pc:spChg chg="add del">
          <ac:chgData name="Rebecca Sage (CCG) NSCCG" userId="S::rebecca.sage@staffsstokeccgs.nhs.uk::ca7dba22-c5d4-4ec9-b8a0-9bd682f3f258" providerId="AD" clId="Web-{65B666AF-C2C4-4285-B6C5-967429542EBC}" dt="2021-05-25T08:04:05.581" v="11"/>
          <ac:spMkLst>
            <pc:docMk/>
            <pc:sldMk cId="4047956951" sldId="259"/>
            <ac:spMk id="11" creationId="{2B566528-1B12-4246-9431-5C2D7D081168}"/>
          </ac:spMkLst>
        </pc:spChg>
        <pc:spChg chg="add">
          <ac:chgData name="Rebecca Sage (CCG) NSCCG" userId="S::rebecca.sage@staffsstokeccgs.nhs.uk::ca7dba22-c5d4-4ec9-b8a0-9bd682f3f258" providerId="AD" clId="Web-{65B666AF-C2C4-4285-B6C5-967429542EBC}" dt="2021-05-25T08:04:05.612" v="12"/>
          <ac:spMkLst>
            <pc:docMk/>
            <pc:sldMk cId="4047956951" sldId="259"/>
            <ac:spMk id="12" creationId="{3150CB11-0C61-439E-910F-5787759E72A0}"/>
          </ac:spMkLst>
        </pc:spChg>
        <pc:spChg chg="add del">
          <ac:chgData name="Rebecca Sage (CCG) NSCCG" userId="S::rebecca.sage@staffsstokeccgs.nhs.uk::ca7dba22-c5d4-4ec9-b8a0-9bd682f3f258" providerId="AD" clId="Web-{65B666AF-C2C4-4285-B6C5-967429542EBC}" dt="2021-05-25T08:04:05.581" v="11"/>
          <ac:spMkLst>
            <pc:docMk/>
            <pc:sldMk cId="4047956951" sldId="259"/>
            <ac:spMk id="13" creationId="{2E80C965-DB6D-4F81-9E9E-B027384D0BD6}"/>
          </ac:spMkLst>
        </pc:spChg>
        <pc:spChg chg="add">
          <ac:chgData name="Rebecca Sage (CCG) NSCCG" userId="S::rebecca.sage@staffsstokeccgs.nhs.uk::ca7dba22-c5d4-4ec9-b8a0-9bd682f3f258" providerId="AD" clId="Web-{65B666AF-C2C4-4285-B6C5-967429542EBC}" dt="2021-05-25T08:04:05.612" v="12"/>
          <ac:spMkLst>
            <pc:docMk/>
            <pc:sldMk cId="4047956951" sldId="259"/>
            <ac:spMk id="14" creationId="{43F8A58B-5155-44CE-A5FF-7647B47D0A7A}"/>
          </ac:spMkLst>
        </pc:spChg>
        <pc:spChg chg="add del">
          <ac:chgData name="Rebecca Sage (CCG) NSCCG" userId="S::rebecca.sage@staffsstokeccgs.nhs.uk::ca7dba22-c5d4-4ec9-b8a0-9bd682f3f258" providerId="AD" clId="Web-{65B666AF-C2C4-4285-B6C5-967429542EBC}" dt="2021-05-25T08:04:05.581" v="11"/>
          <ac:spMkLst>
            <pc:docMk/>
            <pc:sldMk cId="4047956951" sldId="259"/>
            <ac:spMk id="15" creationId="{A580F890-B085-4E95-96AA-55AEBEC5CE6E}"/>
          </ac:spMkLst>
        </pc:spChg>
        <pc:spChg chg="add del">
          <ac:chgData name="Rebecca Sage (CCG) NSCCG" userId="S::rebecca.sage@staffsstokeccgs.nhs.uk::ca7dba22-c5d4-4ec9-b8a0-9bd682f3f258" providerId="AD" clId="Web-{65B666AF-C2C4-4285-B6C5-967429542EBC}" dt="2021-05-25T08:04:05.581" v="11"/>
          <ac:spMkLst>
            <pc:docMk/>
            <pc:sldMk cId="4047956951" sldId="259"/>
            <ac:spMk id="17" creationId="{D3F51FEB-38FB-4F6C-9F7B-2F2AFAB65463}"/>
          </ac:spMkLst>
        </pc:spChg>
        <pc:spChg chg="add del">
          <ac:chgData name="Rebecca Sage (CCG) NSCCG" userId="S::rebecca.sage@staffsstokeccgs.nhs.uk::ca7dba22-c5d4-4ec9-b8a0-9bd682f3f258" providerId="AD" clId="Web-{65B666AF-C2C4-4285-B6C5-967429542EBC}" dt="2021-05-25T08:04:05.581" v="11"/>
          <ac:spMkLst>
            <pc:docMk/>
            <pc:sldMk cId="4047956951" sldId="259"/>
            <ac:spMk id="19" creationId="{1E547BA6-BAE0-43BB-A7CA-60F69CE252F0}"/>
          </ac:spMkLst>
        </pc:spChg>
        <pc:spChg chg="add">
          <ac:chgData name="Rebecca Sage (CCG) NSCCG" userId="S::rebecca.sage@staffsstokeccgs.nhs.uk::ca7dba22-c5d4-4ec9-b8a0-9bd682f3f258" providerId="AD" clId="Web-{65B666AF-C2C4-4285-B6C5-967429542EBC}" dt="2021-05-25T08:04:05.612" v="12"/>
          <ac:spMkLst>
            <pc:docMk/>
            <pc:sldMk cId="4047956951" sldId="259"/>
            <ac:spMk id="21" creationId="{443F2ACA-E6D6-4028-82DD-F03C262D5DE6}"/>
          </ac:spMkLst>
        </pc:spChg>
        <pc:graphicFrameChg chg="add del">
          <ac:chgData name="Rebecca Sage (CCG) NSCCG" userId="S::rebecca.sage@staffsstokeccgs.nhs.uk::ca7dba22-c5d4-4ec9-b8a0-9bd682f3f258" providerId="AD" clId="Web-{65B666AF-C2C4-4285-B6C5-967429542EBC}" dt="2021-05-25T08:04:05.581" v="11"/>
          <ac:graphicFrameMkLst>
            <pc:docMk/>
            <pc:sldMk cId="4047956951" sldId="259"/>
            <ac:graphicFrameMk id="7" creationId="{E1F2FBBA-55D7-4B78-915E-3FD8F30B8338}"/>
          </ac:graphicFrameMkLst>
        </pc:graphicFrameChg>
        <pc:graphicFrameChg chg="add modGraphic">
          <ac:chgData name="Rebecca Sage (CCG) NSCCG" userId="S::rebecca.sage@staffsstokeccgs.nhs.uk::ca7dba22-c5d4-4ec9-b8a0-9bd682f3f258" providerId="AD" clId="Web-{65B666AF-C2C4-4285-B6C5-967429542EBC}" dt="2021-05-25T08:04:27.175" v="14" actId="20577"/>
          <ac:graphicFrameMkLst>
            <pc:docMk/>
            <pc:sldMk cId="4047956951" sldId="259"/>
            <ac:graphicFrameMk id="16" creationId="{30B1468F-BDBD-4EF3-BD28-90BBF46DBEB0}"/>
          </ac:graphicFrameMkLst>
        </pc:graphicFrameChg>
      </pc:sldChg>
      <pc:sldChg chg="addSp delSp modSp mod setBg">
        <pc:chgData name="Rebecca Sage (CCG) NSCCG" userId="S::rebecca.sage@staffsstokeccgs.nhs.uk::ca7dba22-c5d4-4ec9-b8a0-9bd682f3f258" providerId="AD" clId="Web-{65B666AF-C2C4-4285-B6C5-967429542EBC}" dt="2021-05-25T08:13:00.547" v="58"/>
        <pc:sldMkLst>
          <pc:docMk/>
          <pc:sldMk cId="2386976739" sldId="260"/>
        </pc:sldMkLst>
        <pc:spChg chg="del mod">
          <ac:chgData name="Rebecca Sage (CCG) NSCCG" userId="S::rebecca.sage@staffsstokeccgs.nhs.uk::ca7dba22-c5d4-4ec9-b8a0-9bd682f3f258" providerId="AD" clId="Web-{65B666AF-C2C4-4285-B6C5-967429542EBC}" dt="2021-05-25T08:03:37.315" v="7"/>
          <ac:spMkLst>
            <pc:docMk/>
            <pc:sldMk cId="2386976739" sldId="260"/>
            <ac:spMk id="2" creationId="{08A62E30-B740-440E-AD42-D67FDB73DA39}"/>
          </ac:spMkLst>
        </pc:spChg>
        <pc:spChg chg="del">
          <ac:chgData name="Rebecca Sage (CCG) NSCCG" userId="S::rebecca.sage@staffsstokeccgs.nhs.uk::ca7dba22-c5d4-4ec9-b8a0-9bd682f3f258" providerId="AD" clId="Web-{65B666AF-C2C4-4285-B6C5-967429542EBC}" dt="2021-05-25T08:03:17.830" v="1"/>
          <ac:spMkLst>
            <pc:docMk/>
            <pc:sldMk cId="2386976739" sldId="260"/>
            <ac:spMk id="3" creationId="{D1D4DC2A-69D5-40EA-9F80-39E7CFDCDB7B}"/>
          </ac:spMkLst>
        </pc:spChg>
        <pc:spChg chg="mod">
          <ac:chgData name="Rebecca Sage (CCG) NSCCG" userId="S::rebecca.sage@staffsstokeccgs.nhs.uk::ca7dba22-c5d4-4ec9-b8a0-9bd682f3f258" providerId="AD" clId="Web-{65B666AF-C2C4-4285-B6C5-967429542EBC}" dt="2021-05-25T08:09:33.605" v="40"/>
          <ac:spMkLst>
            <pc:docMk/>
            <pc:sldMk cId="2386976739" sldId="260"/>
            <ac:spMk id="4" creationId="{EC5E89C8-DB16-4933-B89E-5CBF8941C3A2}"/>
          </ac:spMkLst>
        </pc:spChg>
        <pc:spChg chg="add del mod">
          <ac:chgData name="Rebecca Sage (CCG) NSCCG" userId="S::rebecca.sage@staffsstokeccgs.nhs.uk::ca7dba22-c5d4-4ec9-b8a0-9bd682f3f258" providerId="AD" clId="Web-{65B666AF-C2C4-4285-B6C5-967429542EBC}" dt="2021-05-25T08:03:26.299" v="4"/>
          <ac:spMkLst>
            <pc:docMk/>
            <pc:sldMk cId="2386976739" sldId="260"/>
            <ac:spMk id="5" creationId="{A4018FA1-8A06-4A40-8262-7DE966D91377}"/>
          </ac:spMkLst>
        </pc:spChg>
        <pc:spChg chg="add del mod">
          <ac:chgData name="Rebecca Sage (CCG) NSCCG" userId="S::rebecca.sage@staffsstokeccgs.nhs.uk::ca7dba22-c5d4-4ec9-b8a0-9bd682f3f258" providerId="AD" clId="Web-{65B666AF-C2C4-4285-B6C5-967429542EBC}" dt="2021-05-25T08:03:42.299" v="8"/>
          <ac:spMkLst>
            <pc:docMk/>
            <pc:sldMk cId="2386976739" sldId="260"/>
            <ac:spMk id="8" creationId="{D644673E-D253-476A-8B3D-ECE69D10480A}"/>
          </ac:spMkLst>
        </pc:spChg>
        <pc:spChg chg="add del">
          <ac:chgData name="Rebecca Sage (CCG) NSCCG" userId="S::rebecca.sage@staffsstokeccgs.nhs.uk::ca7dba22-c5d4-4ec9-b8a0-9bd682f3f258" providerId="AD" clId="Web-{65B666AF-C2C4-4285-B6C5-967429542EBC}" dt="2021-05-25T08:05:21.083" v="18"/>
          <ac:spMkLst>
            <pc:docMk/>
            <pc:sldMk cId="2386976739" sldId="260"/>
            <ac:spMk id="9" creationId="{C232B152-3720-4D3B-97ED-45CE5483F16F}"/>
          </ac:spMkLst>
        </pc:spChg>
        <pc:spChg chg="add del">
          <ac:chgData name="Rebecca Sage (CCG) NSCCG" userId="S::rebecca.sage@staffsstokeccgs.nhs.uk::ca7dba22-c5d4-4ec9-b8a0-9bd682f3f258" providerId="AD" clId="Web-{65B666AF-C2C4-4285-B6C5-967429542EBC}" dt="2021-05-25T08:04:43.613" v="16"/>
          <ac:spMkLst>
            <pc:docMk/>
            <pc:sldMk cId="2386976739" sldId="260"/>
            <ac:spMk id="10" creationId="{CC51A339-34EE-4652-98C9-F6FE7A71CBFC}"/>
          </ac:spMkLst>
        </pc:spChg>
        <pc:spChg chg="add del">
          <ac:chgData name="Rebecca Sage (CCG) NSCCG" userId="S::rebecca.sage@staffsstokeccgs.nhs.uk::ca7dba22-c5d4-4ec9-b8a0-9bd682f3f258" providerId="AD" clId="Web-{65B666AF-C2C4-4285-B6C5-967429542EBC}" dt="2021-05-25T08:05:21.083" v="18"/>
          <ac:spMkLst>
            <pc:docMk/>
            <pc:sldMk cId="2386976739" sldId="260"/>
            <ac:spMk id="11" creationId="{11BAB570-FF10-4E96-8A3F-FA9804702B89}"/>
          </ac:spMkLst>
        </pc:spChg>
        <pc:spChg chg="add del">
          <ac:chgData name="Rebecca Sage (CCG) NSCCG" userId="S::rebecca.sage@staffsstokeccgs.nhs.uk::ca7dba22-c5d4-4ec9-b8a0-9bd682f3f258" providerId="AD" clId="Web-{65B666AF-C2C4-4285-B6C5-967429542EBC}" dt="2021-05-25T08:05:21.083" v="18"/>
          <ac:spMkLst>
            <pc:docMk/>
            <pc:sldMk cId="2386976739" sldId="260"/>
            <ac:spMk id="12" creationId="{4B9FAFB2-BEB5-4848-8018-BCAD99E2E1AA}"/>
          </ac:spMkLst>
        </pc:spChg>
        <pc:spChg chg="add del">
          <ac:chgData name="Rebecca Sage (CCG) NSCCG" userId="S::rebecca.sage@staffsstokeccgs.nhs.uk::ca7dba22-c5d4-4ec9-b8a0-9bd682f3f258" providerId="AD" clId="Web-{65B666AF-C2C4-4285-B6C5-967429542EBC}" dt="2021-05-25T08:04:43.613" v="16"/>
          <ac:spMkLst>
            <pc:docMk/>
            <pc:sldMk cId="2386976739" sldId="260"/>
            <ac:spMk id="13" creationId="{C232B152-3720-4D3B-97ED-45CE5483F16F}"/>
          </ac:spMkLst>
        </pc:spChg>
        <pc:spChg chg="add del">
          <ac:chgData name="Rebecca Sage (CCG) NSCCG" userId="S::rebecca.sage@staffsstokeccgs.nhs.uk::ca7dba22-c5d4-4ec9-b8a0-9bd682f3f258" providerId="AD" clId="Web-{65B666AF-C2C4-4285-B6C5-967429542EBC}" dt="2021-05-25T08:05:21.083" v="18"/>
          <ac:spMkLst>
            <pc:docMk/>
            <pc:sldMk cId="2386976739" sldId="260"/>
            <ac:spMk id="14" creationId="{CC51A339-34EE-4652-98C9-F6FE7A71CBFC}"/>
          </ac:spMkLst>
        </pc:spChg>
        <pc:spChg chg="add del">
          <ac:chgData name="Rebecca Sage (CCG) NSCCG" userId="S::rebecca.sage@staffsstokeccgs.nhs.uk::ca7dba22-c5d4-4ec9-b8a0-9bd682f3f258" providerId="AD" clId="Web-{65B666AF-C2C4-4285-B6C5-967429542EBC}" dt="2021-05-25T08:04:43.613" v="16"/>
          <ac:spMkLst>
            <pc:docMk/>
            <pc:sldMk cId="2386976739" sldId="260"/>
            <ac:spMk id="15" creationId="{11BAB570-FF10-4E96-8A3F-FA9804702B89}"/>
          </ac:spMkLst>
        </pc:spChg>
        <pc:spChg chg="add del">
          <ac:chgData name="Rebecca Sage (CCG) NSCCG" userId="S::rebecca.sage@staffsstokeccgs.nhs.uk::ca7dba22-c5d4-4ec9-b8a0-9bd682f3f258" providerId="AD" clId="Web-{65B666AF-C2C4-4285-B6C5-967429542EBC}" dt="2021-05-25T08:04:43.613" v="16"/>
          <ac:spMkLst>
            <pc:docMk/>
            <pc:sldMk cId="2386976739" sldId="260"/>
            <ac:spMk id="17" creationId="{4B9FAFB2-BEB5-4848-8018-BCAD99E2E1AA}"/>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19" creationId="{6753252F-4873-4F63-801D-CC719279A7D5}"/>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21" creationId="{047C8CCB-F95D-4249-92DD-651249D3535A}"/>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25" creationId="{1B28A9E5-C653-4F44-A136-448177BC0CCF}"/>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28" creationId="{B5FA7C47-B7C1-4D2E-AB49-ED23BA34BA83}"/>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30" creationId="{596EE156-ABF1-4329-A6BA-03B4254E0877}"/>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32" creationId="{19B9933F-AAB3-444A-8BB5-9CA194A8BC63}"/>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34" creationId="{7D20183A-0B1D-4A1F-89B1-ADBEDBC6E54E}"/>
          </ac:spMkLst>
        </pc:spChg>
        <pc:spChg chg="add del">
          <ac:chgData name="Rebecca Sage (CCG) NSCCG" userId="S::rebecca.sage@staffsstokeccgs.nhs.uk::ca7dba22-c5d4-4ec9-b8a0-9bd682f3f258" providerId="AD" clId="Web-{65B666AF-C2C4-4285-B6C5-967429542EBC}" dt="2021-05-25T08:09:33.605" v="40"/>
          <ac:spMkLst>
            <pc:docMk/>
            <pc:sldMk cId="2386976739" sldId="260"/>
            <ac:spMk id="36" creationId="{131031D3-26CD-4214-A9A4-5857EFA15A0C}"/>
          </ac:spMkLst>
        </pc:spChg>
        <pc:spChg chg="add del">
          <ac:chgData name="Rebecca Sage (CCG) NSCCG" userId="S::rebecca.sage@staffsstokeccgs.nhs.uk::ca7dba22-c5d4-4ec9-b8a0-9bd682f3f258" providerId="AD" clId="Web-{65B666AF-C2C4-4285-B6C5-967429542EBC}" dt="2021-05-25T08:08:34.088" v="28"/>
          <ac:spMkLst>
            <pc:docMk/>
            <pc:sldMk cId="2386976739" sldId="260"/>
            <ac:spMk id="40" creationId="{0CFE848C-3B0B-4832-9A51-F2E18E3E5838}"/>
          </ac:spMkLst>
        </pc:spChg>
        <pc:spChg chg="add del">
          <ac:chgData name="Rebecca Sage (CCG) NSCCG" userId="S::rebecca.sage@staffsstokeccgs.nhs.uk::ca7dba22-c5d4-4ec9-b8a0-9bd682f3f258" providerId="AD" clId="Web-{65B666AF-C2C4-4285-B6C5-967429542EBC}" dt="2021-05-25T08:08:58.745" v="30"/>
          <ac:spMkLst>
            <pc:docMk/>
            <pc:sldMk cId="2386976739" sldId="260"/>
            <ac:spMk id="41" creationId="{A2F42F6F-FDA2-4441-805F-CF30FBC9915B}"/>
          </ac:spMkLst>
        </pc:spChg>
        <pc:spChg chg="add del">
          <ac:chgData name="Rebecca Sage (CCG) NSCCG" userId="S::rebecca.sage@staffsstokeccgs.nhs.uk::ca7dba22-c5d4-4ec9-b8a0-9bd682f3f258" providerId="AD" clId="Web-{65B666AF-C2C4-4285-B6C5-967429542EBC}" dt="2021-05-25T08:08:34.088" v="28"/>
          <ac:spMkLst>
            <pc:docMk/>
            <pc:sldMk cId="2386976739" sldId="260"/>
            <ac:spMk id="43" creationId="{B712E947-0734-45F9-9C4F-41114EC3A33E}"/>
          </ac:spMkLst>
        </pc:spChg>
        <pc:grpChg chg="add del">
          <ac:chgData name="Rebecca Sage (CCG) NSCCG" userId="S::rebecca.sage@staffsstokeccgs.nhs.uk::ca7dba22-c5d4-4ec9-b8a0-9bd682f3f258" providerId="AD" clId="Web-{65B666AF-C2C4-4285-B6C5-967429542EBC}" dt="2021-05-25T08:08:58.745" v="30"/>
          <ac:grpSpMkLst>
            <pc:docMk/>
            <pc:sldMk cId="2386976739" sldId="260"/>
            <ac:grpSpMk id="38" creationId="{18226A8C-7793-4AE1-93F3-C51E771AB9F9}"/>
          </ac:grpSpMkLst>
        </pc:grpChg>
        <pc:grpChg chg="add del">
          <ac:chgData name="Rebecca Sage (CCG) NSCCG" userId="S::rebecca.sage@staffsstokeccgs.nhs.uk::ca7dba22-c5d4-4ec9-b8a0-9bd682f3f258" providerId="AD" clId="Web-{65B666AF-C2C4-4285-B6C5-967429542EBC}" dt="2021-05-25T08:08:34.088" v="28"/>
          <ac:grpSpMkLst>
            <pc:docMk/>
            <pc:sldMk cId="2386976739" sldId="260"/>
            <ac:grpSpMk id="45" creationId="{12B3290A-D3BF-4B87-B55B-FD9A98B49727}"/>
          </ac:grpSpMkLst>
        </pc:grpChg>
        <pc:picChg chg="add mod ord">
          <ac:chgData name="Rebecca Sage (CCG) NSCCG" userId="S::rebecca.sage@staffsstokeccgs.nhs.uk::ca7dba22-c5d4-4ec9-b8a0-9bd682f3f258" providerId="AD" clId="Web-{65B666AF-C2C4-4285-B6C5-967429542EBC}" dt="2021-05-25T08:09:52.433" v="44" actId="1076"/>
          <ac:picMkLst>
            <pc:docMk/>
            <pc:sldMk cId="2386976739" sldId="260"/>
            <ac:picMk id="6" creationId="{8F06D3A1-11EB-432B-ABE3-6D21E24D2A79}"/>
          </ac:picMkLst>
        </pc:picChg>
        <pc:picChg chg="add del mod ord">
          <ac:chgData name="Rebecca Sage (CCG) NSCCG" userId="S::rebecca.sage@staffsstokeccgs.nhs.uk::ca7dba22-c5d4-4ec9-b8a0-9bd682f3f258" providerId="AD" clId="Web-{65B666AF-C2C4-4285-B6C5-967429542EBC}" dt="2021-05-25T08:09:31.809" v="39"/>
          <ac:picMkLst>
            <pc:docMk/>
            <pc:sldMk cId="2386976739" sldId="260"/>
            <ac:picMk id="16" creationId="{F86CE72C-0A72-4BC6-80BB-CF88D717AB71}"/>
          </ac:picMkLst>
        </pc:picChg>
        <pc:picChg chg="add mod">
          <ac:chgData name="Rebecca Sage (CCG) NSCCG" userId="S::rebecca.sage@staffsstokeccgs.nhs.uk::ca7dba22-c5d4-4ec9-b8a0-9bd682f3f258" providerId="AD" clId="Web-{65B666AF-C2C4-4285-B6C5-967429542EBC}" dt="2021-05-25T08:13:00.547" v="58"/>
          <ac:picMkLst>
            <pc:docMk/>
            <pc:sldMk cId="2386976739" sldId="260"/>
            <ac:picMk id="18" creationId="{6251D1DC-B9F4-4348-AFFC-557C3E5C04CD}"/>
          </ac:picMkLst>
        </pc:picChg>
      </pc:sldChg>
      <pc:sldChg chg="addSp delSp modSp del">
        <pc:chgData name="Rebecca Sage (CCG) NSCCG" userId="S::rebecca.sage@staffsstokeccgs.nhs.uk::ca7dba22-c5d4-4ec9-b8a0-9bd682f3f258" providerId="AD" clId="Web-{65B666AF-C2C4-4285-B6C5-967429542EBC}" dt="2021-05-25T08:11:35.920" v="56"/>
        <pc:sldMkLst>
          <pc:docMk/>
          <pc:sldMk cId="3316701413" sldId="261"/>
        </pc:sldMkLst>
        <pc:spChg chg="del">
          <ac:chgData name="Rebecca Sage (CCG) NSCCG" userId="S::rebecca.sage@staffsstokeccgs.nhs.uk::ca7dba22-c5d4-4ec9-b8a0-9bd682f3f258" providerId="AD" clId="Web-{65B666AF-C2C4-4285-B6C5-967429542EBC}" dt="2021-05-25T08:10:39.372" v="45"/>
          <ac:spMkLst>
            <pc:docMk/>
            <pc:sldMk cId="3316701413" sldId="261"/>
            <ac:spMk id="3" creationId="{59DDF6A2-98B6-443C-9D6E-3716DD9B35C8}"/>
          </ac:spMkLst>
        </pc:spChg>
        <pc:picChg chg="add mod ord">
          <ac:chgData name="Rebecca Sage (CCG) NSCCG" userId="S::rebecca.sage@staffsstokeccgs.nhs.uk::ca7dba22-c5d4-4ec9-b8a0-9bd682f3f258" providerId="AD" clId="Web-{65B666AF-C2C4-4285-B6C5-967429542EBC}" dt="2021-05-25T08:10:39.372" v="45"/>
          <ac:picMkLst>
            <pc:docMk/>
            <pc:sldMk cId="3316701413" sldId="261"/>
            <ac:picMk id="5" creationId="{298B3E06-20C2-48F4-873B-6C38B6D24F22}"/>
          </ac:picMkLst>
        </pc:picChg>
      </pc:sldChg>
      <pc:sldChg chg="addSp delSp modSp new del">
        <pc:chgData name="Rebecca Sage (CCG) NSCCG" userId="S::rebecca.sage@staffsstokeccgs.nhs.uk::ca7dba22-c5d4-4ec9-b8a0-9bd682f3f258" providerId="AD" clId="Web-{65B666AF-C2C4-4285-B6C5-967429542EBC}" dt="2021-05-25T08:11:34.920" v="55"/>
        <pc:sldMkLst>
          <pc:docMk/>
          <pc:sldMk cId="3691025096" sldId="262"/>
        </pc:sldMkLst>
        <pc:spChg chg="del">
          <ac:chgData name="Rebecca Sage (CCG) NSCCG" userId="S::rebecca.sage@staffsstokeccgs.nhs.uk::ca7dba22-c5d4-4ec9-b8a0-9bd682f3f258" providerId="AD" clId="Web-{65B666AF-C2C4-4285-B6C5-967429542EBC}" dt="2021-05-25T08:10:59.966" v="47"/>
          <ac:spMkLst>
            <pc:docMk/>
            <pc:sldMk cId="3691025096" sldId="262"/>
            <ac:spMk id="3" creationId="{81B203F8-DF7E-4136-94BA-DDA75B621D60}"/>
          </ac:spMkLst>
        </pc:spChg>
        <pc:spChg chg="add mod">
          <ac:chgData name="Rebecca Sage (CCG) NSCCG" userId="S::rebecca.sage@staffsstokeccgs.nhs.uk::ca7dba22-c5d4-4ec9-b8a0-9bd682f3f258" providerId="AD" clId="Web-{65B666AF-C2C4-4285-B6C5-967429542EBC}" dt="2021-05-25T08:11:07.060" v="49"/>
          <ac:spMkLst>
            <pc:docMk/>
            <pc:sldMk cId="3691025096" sldId="262"/>
            <ac:spMk id="7" creationId="{80C0DB96-D60E-4F5B-A1E0-56958EC56C36}"/>
          </ac:spMkLst>
        </pc:spChg>
        <pc:picChg chg="add del mod ord">
          <ac:chgData name="Rebecca Sage (CCG) NSCCG" userId="S::rebecca.sage@staffsstokeccgs.nhs.uk::ca7dba22-c5d4-4ec9-b8a0-9bd682f3f258" providerId="AD" clId="Web-{65B666AF-C2C4-4285-B6C5-967429542EBC}" dt="2021-05-25T08:11:07.060" v="49"/>
          <ac:picMkLst>
            <pc:docMk/>
            <pc:sldMk cId="3691025096" sldId="262"/>
            <ac:picMk id="5" creationId="{64D33EF7-D42F-492F-B012-2767ACCA99A5}"/>
          </ac:picMkLst>
        </pc:picChg>
      </pc:sldChg>
      <pc:sldChg chg="addSp delSp modSp new">
        <pc:chgData name="Rebecca Sage (CCG) NSCCG" userId="S::rebecca.sage@staffsstokeccgs.nhs.uk::ca7dba22-c5d4-4ec9-b8a0-9bd682f3f258" providerId="AD" clId="Web-{65B666AF-C2C4-4285-B6C5-967429542EBC}" dt="2021-05-25T08:11:32.530" v="54"/>
        <pc:sldMkLst>
          <pc:docMk/>
          <pc:sldMk cId="3885405661" sldId="263"/>
        </pc:sldMkLst>
        <pc:spChg chg="del">
          <ac:chgData name="Rebecca Sage (CCG) NSCCG" userId="S::rebecca.sage@staffsstokeccgs.nhs.uk::ca7dba22-c5d4-4ec9-b8a0-9bd682f3f258" providerId="AD" clId="Web-{65B666AF-C2C4-4285-B6C5-967429542EBC}" dt="2021-05-25T08:11:25.764" v="51"/>
          <ac:spMkLst>
            <pc:docMk/>
            <pc:sldMk cId="3885405661" sldId="263"/>
            <ac:spMk id="3" creationId="{1192A70D-36BB-4EBF-960C-42F41B716D4D}"/>
          </ac:spMkLst>
        </pc:spChg>
        <pc:spChg chg="add del mod">
          <ac:chgData name="Rebecca Sage (CCG) NSCCG" userId="S::rebecca.sage@staffsstokeccgs.nhs.uk::ca7dba22-c5d4-4ec9-b8a0-9bd682f3f258" providerId="AD" clId="Web-{65B666AF-C2C4-4285-B6C5-967429542EBC}" dt="2021-05-25T08:11:29.983" v="53"/>
          <ac:spMkLst>
            <pc:docMk/>
            <pc:sldMk cId="3885405661" sldId="263"/>
            <ac:spMk id="7" creationId="{4DD3E3C9-BB90-4015-A28C-24E565C34819}"/>
          </ac:spMkLst>
        </pc:spChg>
        <pc:spChg chg="add mod">
          <ac:chgData name="Rebecca Sage (CCG) NSCCG" userId="S::rebecca.sage@staffsstokeccgs.nhs.uk::ca7dba22-c5d4-4ec9-b8a0-9bd682f3f258" providerId="AD" clId="Web-{65B666AF-C2C4-4285-B6C5-967429542EBC}" dt="2021-05-25T08:11:32.530" v="54"/>
          <ac:spMkLst>
            <pc:docMk/>
            <pc:sldMk cId="3885405661" sldId="263"/>
            <ac:spMk id="10" creationId="{86A99A12-70BC-4055-BCEA-4180B2A6B635}"/>
          </ac:spMkLst>
        </pc:spChg>
        <pc:picChg chg="add del mod ord">
          <ac:chgData name="Rebecca Sage (CCG) NSCCG" userId="S::rebecca.sage@staffsstokeccgs.nhs.uk::ca7dba22-c5d4-4ec9-b8a0-9bd682f3f258" providerId="AD" clId="Web-{65B666AF-C2C4-4285-B6C5-967429542EBC}" dt="2021-05-25T08:11:26.983" v="52"/>
          <ac:picMkLst>
            <pc:docMk/>
            <pc:sldMk cId="3885405661" sldId="263"/>
            <ac:picMk id="5" creationId="{89CB5BD1-2773-46AC-938E-7AB57BB1CF5F}"/>
          </ac:picMkLst>
        </pc:picChg>
        <pc:picChg chg="add del mod ord">
          <ac:chgData name="Rebecca Sage (CCG) NSCCG" userId="S::rebecca.sage@staffsstokeccgs.nhs.uk::ca7dba22-c5d4-4ec9-b8a0-9bd682f3f258" providerId="AD" clId="Web-{65B666AF-C2C4-4285-B6C5-967429542EBC}" dt="2021-05-25T08:11:32.530" v="54"/>
          <ac:picMkLst>
            <pc:docMk/>
            <pc:sldMk cId="3885405661" sldId="263"/>
            <ac:picMk id="8" creationId="{99F26D99-3757-489E-8349-0AC1CE0B1EF6}"/>
          </ac:picMkLst>
        </pc:picChg>
      </pc:sldChg>
      <pc:sldChg chg="add replId">
        <pc:chgData name="Rebecca Sage (CCG) NSCCG" userId="S::rebecca.sage@staffsstokeccgs.nhs.uk::ca7dba22-c5d4-4ec9-b8a0-9bd682f3f258" providerId="AD" clId="Web-{65B666AF-C2C4-4285-B6C5-967429542EBC}" dt="2021-05-25T08:12:17.296" v="57"/>
        <pc:sldMkLst>
          <pc:docMk/>
          <pc:sldMk cId="1014786634"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B2DDD-F9AD-40FC-9A2F-984C1DD1A62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1E0DD05-8C29-4493-B3FB-7B54219F2C66}">
      <dgm:prSet/>
      <dgm:spPr/>
      <dgm:t>
        <a:bodyPr/>
        <a:lstStyle/>
        <a:p>
          <a:r>
            <a:rPr lang="en-US" dirty="0"/>
            <a:t>How did watching this video  make you feel?</a:t>
          </a:r>
        </a:p>
      </dgm:t>
    </dgm:pt>
    <dgm:pt modelId="{AD766969-2755-4AF2-9DB0-251036F3068B}" type="parTrans" cxnId="{0A282EF4-112B-472B-8C2E-A4D652D336CB}">
      <dgm:prSet/>
      <dgm:spPr/>
      <dgm:t>
        <a:bodyPr/>
        <a:lstStyle/>
        <a:p>
          <a:endParaRPr lang="en-US"/>
        </a:p>
      </dgm:t>
    </dgm:pt>
    <dgm:pt modelId="{E8046BD9-A41A-40D3-B5DB-34F13A7C319F}" type="sibTrans" cxnId="{0A282EF4-112B-472B-8C2E-A4D652D336CB}">
      <dgm:prSet/>
      <dgm:spPr/>
      <dgm:t>
        <a:bodyPr/>
        <a:lstStyle/>
        <a:p>
          <a:endParaRPr lang="en-US"/>
        </a:p>
      </dgm:t>
    </dgm:pt>
    <dgm:pt modelId="{DFA137DA-C65A-4643-B638-A381B7A006E7}">
      <dgm:prSet/>
      <dgm:spPr/>
      <dgm:t>
        <a:bodyPr/>
        <a:lstStyle/>
        <a:p>
          <a:r>
            <a:rPr lang="en-US" dirty="0"/>
            <a:t>Was Ellis's story what you expected?</a:t>
          </a:r>
        </a:p>
      </dgm:t>
    </dgm:pt>
    <dgm:pt modelId="{59203799-DAE3-4A08-B92D-F1814F4C185D}" type="parTrans" cxnId="{72A9D611-DB0C-4225-B85D-BF7878A81BAE}">
      <dgm:prSet/>
      <dgm:spPr/>
      <dgm:t>
        <a:bodyPr/>
        <a:lstStyle/>
        <a:p>
          <a:endParaRPr lang="en-US"/>
        </a:p>
      </dgm:t>
    </dgm:pt>
    <dgm:pt modelId="{06694482-6E2C-4BBA-B986-C560E8FF93C8}" type="sibTrans" cxnId="{72A9D611-DB0C-4225-B85D-BF7878A81BAE}">
      <dgm:prSet/>
      <dgm:spPr/>
      <dgm:t>
        <a:bodyPr/>
        <a:lstStyle/>
        <a:p>
          <a:endParaRPr lang="en-US"/>
        </a:p>
      </dgm:t>
    </dgm:pt>
    <dgm:pt modelId="{4EA431E9-8563-41ED-99DF-1DCDE4689884}">
      <dgm:prSet/>
      <dgm:spPr/>
      <dgm:t>
        <a:bodyPr/>
        <a:lstStyle/>
        <a:p>
          <a:r>
            <a:rPr lang="en-US" dirty="0"/>
            <a:t>What did you learn?</a:t>
          </a:r>
        </a:p>
      </dgm:t>
    </dgm:pt>
    <dgm:pt modelId="{3D06E716-2FF2-4CA3-B8C9-24452AD91B88}" type="parTrans" cxnId="{619A0F1C-7B2C-4B15-BA7F-1D001104991E}">
      <dgm:prSet/>
      <dgm:spPr/>
      <dgm:t>
        <a:bodyPr/>
        <a:lstStyle/>
        <a:p>
          <a:endParaRPr lang="en-US"/>
        </a:p>
      </dgm:t>
    </dgm:pt>
    <dgm:pt modelId="{4803257E-0586-4A6B-9B6B-CC72A9B0241B}" type="sibTrans" cxnId="{619A0F1C-7B2C-4B15-BA7F-1D001104991E}">
      <dgm:prSet/>
      <dgm:spPr/>
      <dgm:t>
        <a:bodyPr/>
        <a:lstStyle/>
        <a:p>
          <a:endParaRPr lang="en-US"/>
        </a:p>
      </dgm:t>
    </dgm:pt>
    <dgm:pt modelId="{9D39711F-09DE-482E-821D-0FE323F905DE}">
      <dgm:prSet/>
      <dgm:spPr/>
      <dgm:t>
        <a:bodyPr/>
        <a:lstStyle/>
        <a:p>
          <a:r>
            <a:rPr lang="en-US" dirty="0"/>
            <a:t>Yourself as a frontline practitioners do you think you could have prevented this?</a:t>
          </a:r>
        </a:p>
      </dgm:t>
    </dgm:pt>
    <dgm:pt modelId="{B722D226-E66F-4A36-A4A9-2519458306A7}" type="parTrans" cxnId="{5957202A-0BBA-46A9-BF64-18CDC8F16D66}">
      <dgm:prSet/>
      <dgm:spPr/>
      <dgm:t>
        <a:bodyPr/>
        <a:lstStyle/>
        <a:p>
          <a:endParaRPr lang="en-US"/>
        </a:p>
      </dgm:t>
    </dgm:pt>
    <dgm:pt modelId="{60A8BB5B-710E-4363-AFF9-8D0B593243C6}" type="sibTrans" cxnId="{5957202A-0BBA-46A9-BF64-18CDC8F16D66}">
      <dgm:prSet/>
      <dgm:spPr/>
      <dgm:t>
        <a:bodyPr/>
        <a:lstStyle/>
        <a:p>
          <a:endParaRPr lang="en-US"/>
        </a:p>
      </dgm:t>
    </dgm:pt>
    <dgm:pt modelId="{806FE371-8BCA-47A2-B9F2-970397E8495A}">
      <dgm:prSet/>
      <dgm:spPr/>
      <dgm:t>
        <a:bodyPr/>
        <a:lstStyle/>
        <a:p>
          <a:r>
            <a:rPr lang="en-US" dirty="0"/>
            <a:t>Based on watching the video how will you support families in the future?</a:t>
          </a:r>
        </a:p>
      </dgm:t>
    </dgm:pt>
    <dgm:pt modelId="{187F0852-0F7E-4BEC-AAAC-F33FB7D239F8}" type="parTrans" cxnId="{44F4D394-1E8F-4E24-8415-F46E85C590EB}">
      <dgm:prSet/>
      <dgm:spPr/>
      <dgm:t>
        <a:bodyPr/>
        <a:lstStyle/>
        <a:p>
          <a:endParaRPr lang="en-US"/>
        </a:p>
      </dgm:t>
    </dgm:pt>
    <dgm:pt modelId="{FAFE1D1C-712F-4061-9055-6281C35BB55A}" type="sibTrans" cxnId="{44F4D394-1E8F-4E24-8415-F46E85C590EB}">
      <dgm:prSet/>
      <dgm:spPr/>
      <dgm:t>
        <a:bodyPr/>
        <a:lstStyle/>
        <a:p>
          <a:endParaRPr lang="en-US"/>
        </a:p>
      </dgm:t>
    </dgm:pt>
    <dgm:pt modelId="{3CA11451-15B3-4EE3-8021-9E93F9638E52}">
      <dgm:prSet/>
      <dgm:spPr/>
      <dgm:t>
        <a:bodyPr/>
        <a:lstStyle/>
        <a:p>
          <a:r>
            <a:rPr lang="en-US" dirty="0"/>
            <a:t>What do you think your challenges/</a:t>
          </a:r>
          <a:r>
            <a:rPr lang="en-US" dirty="0">
              <a:latin typeface="Arial" panose="020B0604020202020204"/>
            </a:rPr>
            <a:t>difficulties</a:t>
          </a:r>
          <a:r>
            <a:rPr lang="en-US" dirty="0"/>
            <a:t> are?</a:t>
          </a:r>
        </a:p>
      </dgm:t>
    </dgm:pt>
    <dgm:pt modelId="{2E6E397A-5B8C-44C8-BCE3-13F8F4533E8A}" type="parTrans" cxnId="{EA477202-2A3E-4151-A842-FCCED78ED8DA}">
      <dgm:prSet/>
      <dgm:spPr/>
      <dgm:t>
        <a:bodyPr/>
        <a:lstStyle/>
        <a:p>
          <a:endParaRPr lang="en-US"/>
        </a:p>
      </dgm:t>
    </dgm:pt>
    <dgm:pt modelId="{E4F9FC3B-1914-49E6-A764-73ADF6A10045}" type="sibTrans" cxnId="{EA477202-2A3E-4151-A842-FCCED78ED8DA}">
      <dgm:prSet/>
      <dgm:spPr/>
      <dgm:t>
        <a:bodyPr/>
        <a:lstStyle/>
        <a:p>
          <a:endParaRPr lang="en-US"/>
        </a:p>
      </dgm:t>
    </dgm:pt>
    <dgm:pt modelId="{CDDC09D3-C964-4E05-B8F4-5D6B09495491}" type="pres">
      <dgm:prSet presAssocID="{06DB2DDD-F9AD-40FC-9A2F-984C1DD1A624}" presName="linear" presStyleCnt="0">
        <dgm:presLayoutVars>
          <dgm:animLvl val="lvl"/>
          <dgm:resizeHandles val="exact"/>
        </dgm:presLayoutVars>
      </dgm:prSet>
      <dgm:spPr/>
      <dgm:t>
        <a:bodyPr/>
        <a:lstStyle/>
        <a:p>
          <a:endParaRPr lang="en-US"/>
        </a:p>
      </dgm:t>
    </dgm:pt>
    <dgm:pt modelId="{432167E7-DC05-4CB6-B69C-F340AB96655B}" type="pres">
      <dgm:prSet presAssocID="{F1E0DD05-8C29-4493-B3FB-7B54219F2C66}" presName="parentText" presStyleLbl="node1" presStyleIdx="0" presStyleCnt="6">
        <dgm:presLayoutVars>
          <dgm:chMax val="0"/>
          <dgm:bulletEnabled val="1"/>
        </dgm:presLayoutVars>
      </dgm:prSet>
      <dgm:spPr/>
      <dgm:t>
        <a:bodyPr/>
        <a:lstStyle/>
        <a:p>
          <a:endParaRPr lang="en-US"/>
        </a:p>
      </dgm:t>
    </dgm:pt>
    <dgm:pt modelId="{71E81B65-62E3-4F34-A620-AD576DBF8A3B}" type="pres">
      <dgm:prSet presAssocID="{E8046BD9-A41A-40D3-B5DB-34F13A7C319F}" presName="spacer" presStyleCnt="0"/>
      <dgm:spPr/>
    </dgm:pt>
    <dgm:pt modelId="{976F1846-E5FA-4133-8918-FA2854CF9BEA}" type="pres">
      <dgm:prSet presAssocID="{DFA137DA-C65A-4643-B638-A381B7A006E7}" presName="parentText" presStyleLbl="node1" presStyleIdx="1" presStyleCnt="6">
        <dgm:presLayoutVars>
          <dgm:chMax val="0"/>
          <dgm:bulletEnabled val="1"/>
        </dgm:presLayoutVars>
      </dgm:prSet>
      <dgm:spPr/>
      <dgm:t>
        <a:bodyPr/>
        <a:lstStyle/>
        <a:p>
          <a:endParaRPr lang="en-US"/>
        </a:p>
      </dgm:t>
    </dgm:pt>
    <dgm:pt modelId="{61CB0BBB-BC49-4543-BAA6-553F91B7E3E3}" type="pres">
      <dgm:prSet presAssocID="{06694482-6E2C-4BBA-B986-C560E8FF93C8}" presName="spacer" presStyleCnt="0"/>
      <dgm:spPr/>
    </dgm:pt>
    <dgm:pt modelId="{C1ADFD57-CA61-41D3-A9D7-50B7555E0212}" type="pres">
      <dgm:prSet presAssocID="{4EA431E9-8563-41ED-99DF-1DCDE4689884}" presName="parentText" presStyleLbl="node1" presStyleIdx="2" presStyleCnt="6">
        <dgm:presLayoutVars>
          <dgm:chMax val="0"/>
          <dgm:bulletEnabled val="1"/>
        </dgm:presLayoutVars>
      </dgm:prSet>
      <dgm:spPr/>
      <dgm:t>
        <a:bodyPr/>
        <a:lstStyle/>
        <a:p>
          <a:endParaRPr lang="en-US"/>
        </a:p>
      </dgm:t>
    </dgm:pt>
    <dgm:pt modelId="{90274317-D801-4EA9-BF69-515EEEDD079D}" type="pres">
      <dgm:prSet presAssocID="{4803257E-0586-4A6B-9B6B-CC72A9B0241B}" presName="spacer" presStyleCnt="0"/>
      <dgm:spPr/>
    </dgm:pt>
    <dgm:pt modelId="{C6C3CEF8-554A-4FB8-93B0-929FCA66B08A}" type="pres">
      <dgm:prSet presAssocID="{9D39711F-09DE-482E-821D-0FE323F905DE}" presName="parentText" presStyleLbl="node1" presStyleIdx="3" presStyleCnt="6">
        <dgm:presLayoutVars>
          <dgm:chMax val="0"/>
          <dgm:bulletEnabled val="1"/>
        </dgm:presLayoutVars>
      </dgm:prSet>
      <dgm:spPr/>
      <dgm:t>
        <a:bodyPr/>
        <a:lstStyle/>
        <a:p>
          <a:endParaRPr lang="en-US"/>
        </a:p>
      </dgm:t>
    </dgm:pt>
    <dgm:pt modelId="{DFBF5FA1-D843-4457-B25B-0A1BD04240B2}" type="pres">
      <dgm:prSet presAssocID="{60A8BB5B-710E-4363-AFF9-8D0B593243C6}" presName="spacer" presStyleCnt="0"/>
      <dgm:spPr/>
    </dgm:pt>
    <dgm:pt modelId="{FAC10A53-A7ED-4C2D-B1A1-19A0B5C2C7E2}" type="pres">
      <dgm:prSet presAssocID="{806FE371-8BCA-47A2-B9F2-970397E8495A}" presName="parentText" presStyleLbl="node1" presStyleIdx="4" presStyleCnt="6">
        <dgm:presLayoutVars>
          <dgm:chMax val="0"/>
          <dgm:bulletEnabled val="1"/>
        </dgm:presLayoutVars>
      </dgm:prSet>
      <dgm:spPr/>
      <dgm:t>
        <a:bodyPr/>
        <a:lstStyle/>
        <a:p>
          <a:endParaRPr lang="en-US"/>
        </a:p>
      </dgm:t>
    </dgm:pt>
    <dgm:pt modelId="{288ADFB8-7616-4696-8D01-A7CDB6B0F167}" type="pres">
      <dgm:prSet presAssocID="{FAFE1D1C-712F-4061-9055-6281C35BB55A}" presName="spacer" presStyleCnt="0"/>
      <dgm:spPr/>
    </dgm:pt>
    <dgm:pt modelId="{9DFE7E70-32D2-456A-8351-DFF27DCB9092}" type="pres">
      <dgm:prSet presAssocID="{3CA11451-15B3-4EE3-8021-9E93F9638E52}" presName="parentText" presStyleLbl="node1" presStyleIdx="5" presStyleCnt="6">
        <dgm:presLayoutVars>
          <dgm:chMax val="0"/>
          <dgm:bulletEnabled val="1"/>
        </dgm:presLayoutVars>
      </dgm:prSet>
      <dgm:spPr/>
      <dgm:t>
        <a:bodyPr/>
        <a:lstStyle/>
        <a:p>
          <a:endParaRPr lang="en-US"/>
        </a:p>
      </dgm:t>
    </dgm:pt>
  </dgm:ptLst>
  <dgm:cxnLst>
    <dgm:cxn modelId="{5957202A-0BBA-46A9-BF64-18CDC8F16D66}" srcId="{06DB2DDD-F9AD-40FC-9A2F-984C1DD1A624}" destId="{9D39711F-09DE-482E-821D-0FE323F905DE}" srcOrd="3" destOrd="0" parTransId="{B722D226-E66F-4A36-A4A9-2519458306A7}" sibTransId="{60A8BB5B-710E-4363-AFF9-8D0B593243C6}"/>
    <dgm:cxn modelId="{4594C9EE-CA6E-428D-B46F-1F4E659EB158}" type="presOf" srcId="{9D39711F-09DE-482E-821D-0FE323F905DE}" destId="{C6C3CEF8-554A-4FB8-93B0-929FCA66B08A}" srcOrd="0" destOrd="0" presId="urn:microsoft.com/office/officeart/2005/8/layout/vList2"/>
    <dgm:cxn modelId="{7639A036-03D9-4F15-A69C-9762E98C1C6A}" type="presOf" srcId="{F1E0DD05-8C29-4493-B3FB-7B54219F2C66}" destId="{432167E7-DC05-4CB6-B69C-F340AB96655B}" srcOrd="0" destOrd="0" presId="urn:microsoft.com/office/officeart/2005/8/layout/vList2"/>
    <dgm:cxn modelId="{619A0F1C-7B2C-4B15-BA7F-1D001104991E}" srcId="{06DB2DDD-F9AD-40FC-9A2F-984C1DD1A624}" destId="{4EA431E9-8563-41ED-99DF-1DCDE4689884}" srcOrd="2" destOrd="0" parTransId="{3D06E716-2FF2-4CA3-B8C9-24452AD91B88}" sibTransId="{4803257E-0586-4A6B-9B6B-CC72A9B0241B}"/>
    <dgm:cxn modelId="{69E3FE6D-9DC4-4E65-8264-01B6E46686C9}" type="presOf" srcId="{4EA431E9-8563-41ED-99DF-1DCDE4689884}" destId="{C1ADFD57-CA61-41D3-A9D7-50B7555E0212}" srcOrd="0" destOrd="0" presId="urn:microsoft.com/office/officeart/2005/8/layout/vList2"/>
    <dgm:cxn modelId="{0A282EF4-112B-472B-8C2E-A4D652D336CB}" srcId="{06DB2DDD-F9AD-40FC-9A2F-984C1DD1A624}" destId="{F1E0DD05-8C29-4493-B3FB-7B54219F2C66}" srcOrd="0" destOrd="0" parTransId="{AD766969-2755-4AF2-9DB0-251036F3068B}" sibTransId="{E8046BD9-A41A-40D3-B5DB-34F13A7C319F}"/>
    <dgm:cxn modelId="{CC2AC6CF-6EEF-4468-994C-5468471A3664}" type="presOf" srcId="{DFA137DA-C65A-4643-B638-A381B7A006E7}" destId="{976F1846-E5FA-4133-8918-FA2854CF9BEA}" srcOrd="0" destOrd="0" presId="urn:microsoft.com/office/officeart/2005/8/layout/vList2"/>
    <dgm:cxn modelId="{44F4D394-1E8F-4E24-8415-F46E85C590EB}" srcId="{06DB2DDD-F9AD-40FC-9A2F-984C1DD1A624}" destId="{806FE371-8BCA-47A2-B9F2-970397E8495A}" srcOrd="4" destOrd="0" parTransId="{187F0852-0F7E-4BEC-AAAC-F33FB7D239F8}" sibTransId="{FAFE1D1C-712F-4061-9055-6281C35BB55A}"/>
    <dgm:cxn modelId="{458C01C6-B0AB-44A4-806F-C53288999611}" type="presOf" srcId="{06DB2DDD-F9AD-40FC-9A2F-984C1DD1A624}" destId="{CDDC09D3-C964-4E05-B8F4-5D6B09495491}" srcOrd="0" destOrd="0" presId="urn:microsoft.com/office/officeart/2005/8/layout/vList2"/>
    <dgm:cxn modelId="{EA477202-2A3E-4151-A842-FCCED78ED8DA}" srcId="{06DB2DDD-F9AD-40FC-9A2F-984C1DD1A624}" destId="{3CA11451-15B3-4EE3-8021-9E93F9638E52}" srcOrd="5" destOrd="0" parTransId="{2E6E397A-5B8C-44C8-BCE3-13F8F4533E8A}" sibTransId="{E4F9FC3B-1914-49E6-A764-73ADF6A10045}"/>
    <dgm:cxn modelId="{0F99FFE6-F70E-4BD1-A925-E3E8D0ECFD6E}" type="presOf" srcId="{806FE371-8BCA-47A2-B9F2-970397E8495A}" destId="{FAC10A53-A7ED-4C2D-B1A1-19A0B5C2C7E2}" srcOrd="0" destOrd="0" presId="urn:microsoft.com/office/officeart/2005/8/layout/vList2"/>
    <dgm:cxn modelId="{72A9D611-DB0C-4225-B85D-BF7878A81BAE}" srcId="{06DB2DDD-F9AD-40FC-9A2F-984C1DD1A624}" destId="{DFA137DA-C65A-4643-B638-A381B7A006E7}" srcOrd="1" destOrd="0" parTransId="{59203799-DAE3-4A08-B92D-F1814F4C185D}" sibTransId="{06694482-6E2C-4BBA-B986-C560E8FF93C8}"/>
    <dgm:cxn modelId="{BB22CE08-1118-4C7F-96D7-E62D12EAF4F8}" type="presOf" srcId="{3CA11451-15B3-4EE3-8021-9E93F9638E52}" destId="{9DFE7E70-32D2-456A-8351-DFF27DCB9092}" srcOrd="0" destOrd="0" presId="urn:microsoft.com/office/officeart/2005/8/layout/vList2"/>
    <dgm:cxn modelId="{A5FB60C4-FCEE-4E97-ACCB-3C33D0B8CCE7}" type="presParOf" srcId="{CDDC09D3-C964-4E05-B8F4-5D6B09495491}" destId="{432167E7-DC05-4CB6-B69C-F340AB96655B}" srcOrd="0" destOrd="0" presId="urn:microsoft.com/office/officeart/2005/8/layout/vList2"/>
    <dgm:cxn modelId="{AF945CBB-4602-461F-840E-06596F0E157A}" type="presParOf" srcId="{CDDC09D3-C964-4E05-B8F4-5D6B09495491}" destId="{71E81B65-62E3-4F34-A620-AD576DBF8A3B}" srcOrd="1" destOrd="0" presId="urn:microsoft.com/office/officeart/2005/8/layout/vList2"/>
    <dgm:cxn modelId="{5A7F3020-D25E-40DA-9BAF-570B260763C8}" type="presParOf" srcId="{CDDC09D3-C964-4E05-B8F4-5D6B09495491}" destId="{976F1846-E5FA-4133-8918-FA2854CF9BEA}" srcOrd="2" destOrd="0" presId="urn:microsoft.com/office/officeart/2005/8/layout/vList2"/>
    <dgm:cxn modelId="{64F92A7A-9CFC-4822-9482-37DE89877737}" type="presParOf" srcId="{CDDC09D3-C964-4E05-B8F4-5D6B09495491}" destId="{61CB0BBB-BC49-4543-BAA6-553F91B7E3E3}" srcOrd="3" destOrd="0" presId="urn:microsoft.com/office/officeart/2005/8/layout/vList2"/>
    <dgm:cxn modelId="{02633A77-0CCE-4269-BED0-9CCD0063D959}" type="presParOf" srcId="{CDDC09D3-C964-4E05-B8F4-5D6B09495491}" destId="{C1ADFD57-CA61-41D3-A9D7-50B7555E0212}" srcOrd="4" destOrd="0" presId="urn:microsoft.com/office/officeart/2005/8/layout/vList2"/>
    <dgm:cxn modelId="{D9EBF876-1547-484C-B451-39537AE7D89C}" type="presParOf" srcId="{CDDC09D3-C964-4E05-B8F4-5D6B09495491}" destId="{90274317-D801-4EA9-BF69-515EEEDD079D}" srcOrd="5" destOrd="0" presId="urn:microsoft.com/office/officeart/2005/8/layout/vList2"/>
    <dgm:cxn modelId="{AC59C807-5EB3-4B12-A0D2-725165D8960C}" type="presParOf" srcId="{CDDC09D3-C964-4E05-B8F4-5D6B09495491}" destId="{C6C3CEF8-554A-4FB8-93B0-929FCA66B08A}" srcOrd="6" destOrd="0" presId="urn:microsoft.com/office/officeart/2005/8/layout/vList2"/>
    <dgm:cxn modelId="{D654FC22-D40C-474E-970C-984EAC224D68}" type="presParOf" srcId="{CDDC09D3-C964-4E05-B8F4-5D6B09495491}" destId="{DFBF5FA1-D843-4457-B25B-0A1BD04240B2}" srcOrd="7" destOrd="0" presId="urn:microsoft.com/office/officeart/2005/8/layout/vList2"/>
    <dgm:cxn modelId="{9F9CD7AF-134C-4F76-8FCD-39BD19401ECB}" type="presParOf" srcId="{CDDC09D3-C964-4E05-B8F4-5D6B09495491}" destId="{FAC10A53-A7ED-4C2D-B1A1-19A0B5C2C7E2}" srcOrd="8" destOrd="0" presId="urn:microsoft.com/office/officeart/2005/8/layout/vList2"/>
    <dgm:cxn modelId="{522FAB4C-260E-4766-AEF1-BC4FEF00F222}" type="presParOf" srcId="{CDDC09D3-C964-4E05-B8F4-5D6B09495491}" destId="{288ADFB8-7616-4696-8D01-A7CDB6B0F167}" srcOrd="9" destOrd="0" presId="urn:microsoft.com/office/officeart/2005/8/layout/vList2"/>
    <dgm:cxn modelId="{F32B97D6-76EC-4D6E-A739-5E3051B25659}" type="presParOf" srcId="{CDDC09D3-C964-4E05-B8F4-5D6B09495491}" destId="{9DFE7E70-32D2-456A-8351-DFF27DCB909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167E7-DC05-4CB6-B69C-F340AB96655B}">
      <dsp:nvSpPr>
        <dsp:cNvPr id="0" name=""/>
        <dsp:cNvSpPr/>
      </dsp:nvSpPr>
      <dsp:spPr>
        <a:xfrm>
          <a:off x="0" y="58909"/>
          <a:ext cx="6666833" cy="8365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How did watching this video  make you feel?</a:t>
          </a:r>
        </a:p>
      </dsp:txBody>
      <dsp:txXfrm>
        <a:off x="40837" y="99746"/>
        <a:ext cx="6585159" cy="754876"/>
      </dsp:txXfrm>
    </dsp:sp>
    <dsp:sp modelId="{976F1846-E5FA-4133-8918-FA2854CF9BEA}">
      <dsp:nvSpPr>
        <dsp:cNvPr id="0" name=""/>
        <dsp:cNvSpPr/>
      </dsp:nvSpPr>
      <dsp:spPr>
        <a:xfrm>
          <a:off x="0" y="958819"/>
          <a:ext cx="6666833" cy="836550"/>
        </a:xfrm>
        <a:prstGeom prst="roundRect">
          <a:avLst/>
        </a:prstGeom>
        <a:gradFill rotWithShape="0">
          <a:gsLst>
            <a:gs pos="0">
              <a:schemeClr val="accent5">
                <a:hueOff val="-961119"/>
                <a:satOff val="-11639"/>
                <a:lumOff val="3137"/>
                <a:alphaOff val="0"/>
                <a:satMod val="103000"/>
                <a:lumMod val="102000"/>
                <a:tint val="94000"/>
              </a:schemeClr>
            </a:gs>
            <a:gs pos="50000">
              <a:schemeClr val="accent5">
                <a:hueOff val="-961119"/>
                <a:satOff val="-11639"/>
                <a:lumOff val="3137"/>
                <a:alphaOff val="0"/>
                <a:satMod val="110000"/>
                <a:lumMod val="100000"/>
                <a:shade val="100000"/>
              </a:schemeClr>
            </a:gs>
            <a:gs pos="100000">
              <a:schemeClr val="accent5">
                <a:hueOff val="-961119"/>
                <a:satOff val="-11639"/>
                <a:lumOff val="31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Was Ellis's story what you expected?</a:t>
          </a:r>
        </a:p>
      </dsp:txBody>
      <dsp:txXfrm>
        <a:off x="40837" y="999656"/>
        <a:ext cx="6585159" cy="754876"/>
      </dsp:txXfrm>
    </dsp:sp>
    <dsp:sp modelId="{C1ADFD57-CA61-41D3-A9D7-50B7555E0212}">
      <dsp:nvSpPr>
        <dsp:cNvPr id="0" name=""/>
        <dsp:cNvSpPr/>
      </dsp:nvSpPr>
      <dsp:spPr>
        <a:xfrm>
          <a:off x="0" y="1858730"/>
          <a:ext cx="6666833" cy="836550"/>
        </a:xfrm>
        <a:prstGeom prst="roundRect">
          <a:avLst/>
        </a:prstGeom>
        <a:gradFill rotWithShape="0">
          <a:gsLst>
            <a:gs pos="0">
              <a:schemeClr val="accent5">
                <a:hueOff val="-1922238"/>
                <a:satOff val="-23278"/>
                <a:lumOff val="6274"/>
                <a:alphaOff val="0"/>
                <a:satMod val="103000"/>
                <a:lumMod val="102000"/>
                <a:tint val="94000"/>
              </a:schemeClr>
            </a:gs>
            <a:gs pos="50000">
              <a:schemeClr val="accent5">
                <a:hueOff val="-1922238"/>
                <a:satOff val="-23278"/>
                <a:lumOff val="6274"/>
                <a:alphaOff val="0"/>
                <a:satMod val="110000"/>
                <a:lumMod val="100000"/>
                <a:shade val="100000"/>
              </a:schemeClr>
            </a:gs>
            <a:gs pos="100000">
              <a:schemeClr val="accent5">
                <a:hueOff val="-1922238"/>
                <a:satOff val="-23278"/>
                <a:lumOff val="62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What did you learn?</a:t>
          </a:r>
        </a:p>
      </dsp:txBody>
      <dsp:txXfrm>
        <a:off x="40837" y="1899567"/>
        <a:ext cx="6585159" cy="754876"/>
      </dsp:txXfrm>
    </dsp:sp>
    <dsp:sp modelId="{C6C3CEF8-554A-4FB8-93B0-929FCA66B08A}">
      <dsp:nvSpPr>
        <dsp:cNvPr id="0" name=""/>
        <dsp:cNvSpPr/>
      </dsp:nvSpPr>
      <dsp:spPr>
        <a:xfrm>
          <a:off x="0" y="2758640"/>
          <a:ext cx="6666833" cy="836550"/>
        </a:xfrm>
        <a:prstGeom prst="roundRect">
          <a:avLst/>
        </a:prstGeom>
        <a:gradFill rotWithShape="0">
          <a:gsLst>
            <a:gs pos="0">
              <a:schemeClr val="accent5">
                <a:hueOff val="-2883357"/>
                <a:satOff val="-34918"/>
                <a:lumOff val="9412"/>
                <a:alphaOff val="0"/>
                <a:satMod val="103000"/>
                <a:lumMod val="102000"/>
                <a:tint val="94000"/>
              </a:schemeClr>
            </a:gs>
            <a:gs pos="50000">
              <a:schemeClr val="accent5">
                <a:hueOff val="-2883357"/>
                <a:satOff val="-34918"/>
                <a:lumOff val="9412"/>
                <a:alphaOff val="0"/>
                <a:satMod val="110000"/>
                <a:lumMod val="100000"/>
                <a:shade val="100000"/>
              </a:schemeClr>
            </a:gs>
            <a:gs pos="100000">
              <a:schemeClr val="accent5">
                <a:hueOff val="-2883357"/>
                <a:satOff val="-34918"/>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Yourself as a frontline practitioners do you think you could have prevented this?</a:t>
          </a:r>
        </a:p>
      </dsp:txBody>
      <dsp:txXfrm>
        <a:off x="40837" y="2799477"/>
        <a:ext cx="6585159" cy="754876"/>
      </dsp:txXfrm>
    </dsp:sp>
    <dsp:sp modelId="{FAC10A53-A7ED-4C2D-B1A1-19A0B5C2C7E2}">
      <dsp:nvSpPr>
        <dsp:cNvPr id="0" name=""/>
        <dsp:cNvSpPr/>
      </dsp:nvSpPr>
      <dsp:spPr>
        <a:xfrm>
          <a:off x="0" y="3658550"/>
          <a:ext cx="6666833" cy="836550"/>
        </a:xfrm>
        <a:prstGeom prst="roundRect">
          <a:avLst/>
        </a:prstGeom>
        <a:gradFill rotWithShape="0">
          <a:gsLst>
            <a:gs pos="0">
              <a:schemeClr val="accent5">
                <a:hueOff val="-3844476"/>
                <a:satOff val="-46557"/>
                <a:lumOff val="12549"/>
                <a:alphaOff val="0"/>
                <a:satMod val="103000"/>
                <a:lumMod val="102000"/>
                <a:tint val="94000"/>
              </a:schemeClr>
            </a:gs>
            <a:gs pos="50000">
              <a:schemeClr val="accent5">
                <a:hueOff val="-3844476"/>
                <a:satOff val="-46557"/>
                <a:lumOff val="12549"/>
                <a:alphaOff val="0"/>
                <a:satMod val="110000"/>
                <a:lumMod val="100000"/>
                <a:shade val="100000"/>
              </a:schemeClr>
            </a:gs>
            <a:gs pos="100000">
              <a:schemeClr val="accent5">
                <a:hueOff val="-3844476"/>
                <a:satOff val="-46557"/>
                <a:lumOff val="12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Based on watching the video how will you support families in the future?</a:t>
          </a:r>
        </a:p>
      </dsp:txBody>
      <dsp:txXfrm>
        <a:off x="40837" y="3699387"/>
        <a:ext cx="6585159" cy="754876"/>
      </dsp:txXfrm>
    </dsp:sp>
    <dsp:sp modelId="{9DFE7E70-32D2-456A-8351-DFF27DCB9092}">
      <dsp:nvSpPr>
        <dsp:cNvPr id="0" name=""/>
        <dsp:cNvSpPr/>
      </dsp:nvSpPr>
      <dsp:spPr>
        <a:xfrm>
          <a:off x="0" y="4558460"/>
          <a:ext cx="6666833" cy="836550"/>
        </a:xfrm>
        <a:prstGeom prst="roundRect">
          <a:avLst/>
        </a:prstGeom>
        <a:gradFill rotWithShape="0">
          <a:gsLst>
            <a:gs pos="0">
              <a:schemeClr val="accent5">
                <a:hueOff val="-4805595"/>
                <a:satOff val="-58196"/>
                <a:lumOff val="15686"/>
                <a:alphaOff val="0"/>
                <a:satMod val="103000"/>
                <a:lumMod val="102000"/>
                <a:tint val="94000"/>
              </a:schemeClr>
            </a:gs>
            <a:gs pos="50000">
              <a:schemeClr val="accent5">
                <a:hueOff val="-4805595"/>
                <a:satOff val="-58196"/>
                <a:lumOff val="15686"/>
                <a:alphaOff val="0"/>
                <a:satMod val="110000"/>
                <a:lumMod val="100000"/>
                <a:shade val="100000"/>
              </a:schemeClr>
            </a:gs>
            <a:gs pos="100000">
              <a:schemeClr val="accent5">
                <a:hueOff val="-4805595"/>
                <a:satOff val="-58196"/>
                <a:lumOff val="156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What do you think your challenges/</a:t>
          </a:r>
          <a:r>
            <a:rPr lang="en-US" sz="2200" kern="1200" dirty="0">
              <a:latin typeface="Arial" panose="020B0604020202020204"/>
            </a:rPr>
            <a:t>difficulties</a:t>
          </a:r>
          <a:r>
            <a:rPr lang="en-US" sz="2200" kern="1200" dirty="0"/>
            <a:t> are?</a:t>
          </a:r>
        </a:p>
      </dsp:txBody>
      <dsp:txXfrm>
        <a:off x="40837" y="4599297"/>
        <a:ext cx="6585159" cy="754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C2836-CFE8-E74D-9E38-859AE5A27895}"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CC9F5-25D3-8543-B0B6-2CA59CAB4101}" type="slidenum">
              <a:rPr lang="en-US" smtClean="0"/>
              <a:t>‹#›</a:t>
            </a:fld>
            <a:endParaRPr lang="en-US"/>
          </a:p>
        </p:txBody>
      </p:sp>
    </p:spTree>
    <p:extLst>
      <p:ext uri="{BB962C8B-B14F-4D97-AF65-F5344CB8AC3E}">
        <p14:creationId xmlns:p14="http://schemas.microsoft.com/office/powerpoint/2010/main" val="1418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CC9F5-25D3-8543-B0B6-2CA59CAB4101}" type="slidenum">
              <a:rPr lang="en-US" smtClean="0"/>
              <a:t>1</a:t>
            </a:fld>
            <a:endParaRPr lang="en-US"/>
          </a:p>
        </p:txBody>
      </p:sp>
    </p:spTree>
    <p:extLst>
      <p:ext uri="{BB962C8B-B14F-4D97-AF65-F5344CB8AC3E}">
        <p14:creationId xmlns:p14="http://schemas.microsoft.com/office/powerpoint/2010/main" val="384569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Consider professional responsibilty</a:t>
            </a:r>
          </a:p>
          <a:p>
            <a:r>
              <a:rPr lang="en-US">
                <a:cs typeface="Calibri"/>
              </a:rPr>
              <a:t>Wider safeguarding concerns</a:t>
            </a:r>
          </a:p>
          <a:p>
            <a:r>
              <a:rPr lang="en-US">
                <a:cs typeface="Calibri"/>
              </a:rPr>
              <a:t>Impact on professional- actions, prevention</a:t>
            </a:r>
          </a:p>
          <a:p>
            <a:r>
              <a:rPr lang="en-US">
                <a:cs typeface="Calibri"/>
              </a:rPr>
              <a:t>Impact on family</a:t>
            </a:r>
          </a:p>
          <a:p>
            <a:r>
              <a:rPr lang="en-US">
                <a:cs typeface="Calibri"/>
              </a:rPr>
              <a:t>society</a:t>
            </a:r>
          </a:p>
        </p:txBody>
      </p:sp>
      <p:sp>
        <p:nvSpPr>
          <p:cNvPr id="4" name="Slide Number Placeholder 3"/>
          <p:cNvSpPr>
            <a:spLocks noGrp="1"/>
          </p:cNvSpPr>
          <p:nvPr>
            <p:ph type="sldNum" sz="quarter" idx="5"/>
          </p:nvPr>
        </p:nvSpPr>
        <p:spPr/>
        <p:txBody>
          <a:bodyPr/>
          <a:lstStyle/>
          <a:p>
            <a:fld id="{E46CC9F5-25D3-8543-B0B6-2CA59CAB4101}" type="slidenum">
              <a:rPr lang="en-US" smtClean="0"/>
              <a:t>3</a:t>
            </a:fld>
            <a:endParaRPr lang="en-US"/>
          </a:p>
        </p:txBody>
      </p:sp>
    </p:spTree>
    <p:extLst>
      <p:ext uri="{BB962C8B-B14F-4D97-AF65-F5344CB8AC3E}">
        <p14:creationId xmlns:p14="http://schemas.microsoft.com/office/powerpoint/2010/main" val="342909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4CFE3-F889-4CBE-997E-1370763E65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9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84CFE3-F889-4CBE-997E-1370763E65A7}" type="slidenum">
              <a:rPr lang="en-GB" smtClean="0"/>
              <a:t>7</a:t>
            </a:fld>
            <a:endParaRPr lang="en-GB"/>
          </a:p>
        </p:txBody>
      </p:sp>
    </p:spTree>
    <p:extLst>
      <p:ext uri="{BB962C8B-B14F-4D97-AF65-F5344CB8AC3E}">
        <p14:creationId xmlns:p14="http://schemas.microsoft.com/office/powerpoint/2010/main" val="3974331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D00F28-678C-A442-A94A-B673C2E97B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FD7AC3-19CF-4541-9B4D-07F3C919E29A}"/>
              </a:ext>
            </a:extLst>
          </p:cNvPr>
          <p:cNvSpPr>
            <a:spLocks noGrp="1"/>
          </p:cNvSpPr>
          <p:nvPr>
            <p:ph type="ctrTitle"/>
          </p:nvPr>
        </p:nvSpPr>
        <p:spPr>
          <a:xfrm>
            <a:off x="388306" y="1122363"/>
            <a:ext cx="10279693" cy="2387600"/>
          </a:xfrm>
        </p:spPr>
        <p:txBody>
          <a:bodyPr lIns="0" tIns="0" rIns="0" bIns="0" anchor="b">
            <a:normAutofit/>
          </a:bodyPr>
          <a:lstStyle>
            <a:lvl1pPr algn="l">
              <a:defRPr sz="54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9AA1127-4DDC-1748-8C70-32ED90642FB4}"/>
              </a:ext>
            </a:extLst>
          </p:cNvPr>
          <p:cNvSpPr>
            <a:spLocks noGrp="1"/>
          </p:cNvSpPr>
          <p:nvPr>
            <p:ph type="subTitle" idx="1"/>
          </p:nvPr>
        </p:nvSpPr>
        <p:spPr>
          <a:xfrm>
            <a:off x="388306" y="3602038"/>
            <a:ext cx="10279693" cy="1655762"/>
          </a:xfrm>
        </p:spPr>
        <p:txBody>
          <a:bodyPr lIns="0" tIns="0" rIns="0" b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0402F9-B46E-B34E-A69A-A4E3A3BE37E8}"/>
              </a:ext>
            </a:extLst>
          </p:cNvPr>
          <p:cNvSpPr>
            <a:spLocks noGrp="1"/>
          </p:cNvSpPr>
          <p:nvPr>
            <p:ph type="dt" sz="half" idx="10"/>
          </p:nvPr>
        </p:nvSpPr>
        <p:spPr>
          <a:xfrm>
            <a:off x="10089716" y="6361912"/>
            <a:ext cx="801666" cy="365125"/>
          </a:xfrm>
        </p:spPr>
        <p:txBody>
          <a:bodyPr lIns="0" tIns="0" rIns="0" bIns="46800"/>
          <a:lstStyle>
            <a:lvl1pPr algn="r">
              <a:defRPr>
                <a:solidFill>
                  <a:schemeClr val="bg1"/>
                </a:solidFill>
              </a:defRPr>
            </a:lvl1pPr>
          </a:lstStyle>
          <a:p>
            <a:fld id="{44F5B2B8-BE15-9741-91D1-0DFA5F5F52CD}" type="datetime1">
              <a:rPr lang="en-GB" smtClean="0"/>
              <a:pPr/>
              <a:t>25/05/2021</a:t>
            </a:fld>
            <a:endParaRPr lang="en-US"/>
          </a:p>
        </p:txBody>
      </p:sp>
      <p:sp>
        <p:nvSpPr>
          <p:cNvPr id="15" name="Slide Number Placeholder 5">
            <a:extLst>
              <a:ext uri="{FF2B5EF4-FFF2-40B4-BE49-F238E27FC236}">
                <a16:creationId xmlns:a16="http://schemas.microsoft.com/office/drawing/2014/main" id="{8526952B-5C8A-7B41-B790-D568EBECEF02}"/>
              </a:ext>
            </a:extLst>
          </p:cNvPr>
          <p:cNvSpPr>
            <a:spLocks noGrp="1"/>
          </p:cNvSpPr>
          <p:nvPr>
            <p:ph type="sldNum" sz="quarter" idx="12"/>
          </p:nvPr>
        </p:nvSpPr>
        <p:spPr>
          <a:xfrm>
            <a:off x="11022904" y="6350788"/>
            <a:ext cx="797622" cy="365125"/>
          </a:xfrm>
        </p:spPr>
        <p:txBody>
          <a:bodyPr wrap="none" lIns="0" tIns="0" rIns="0" bIns="0"/>
          <a:lstStyle>
            <a:lvl1pPr>
              <a:defRPr>
                <a:solidFill>
                  <a:schemeClr val="bg1"/>
                </a:solidFill>
              </a:defRPr>
            </a:lvl1pPr>
          </a:lstStyle>
          <a:p>
            <a:fld id="{E0BCDD42-6A3B-034A-953D-995F4419C367}" type="slidenum">
              <a:rPr lang="en-US" smtClean="0"/>
              <a:pPr/>
              <a:t>‹#›</a:t>
            </a:fld>
            <a:endParaRPr lang="en-US"/>
          </a:p>
        </p:txBody>
      </p:sp>
      <p:grpSp>
        <p:nvGrpSpPr>
          <p:cNvPr id="12" name="Group 11">
            <a:extLst>
              <a:ext uri="{FF2B5EF4-FFF2-40B4-BE49-F238E27FC236}">
                <a16:creationId xmlns:a16="http://schemas.microsoft.com/office/drawing/2014/main" id="{F11D720A-9315-1A43-BD88-9039002524CE}"/>
              </a:ext>
            </a:extLst>
          </p:cNvPr>
          <p:cNvGrpSpPr/>
          <p:nvPr userDrawn="1"/>
        </p:nvGrpSpPr>
        <p:grpSpPr>
          <a:xfrm>
            <a:off x="382044" y="6403928"/>
            <a:ext cx="10269386" cy="238002"/>
            <a:chOff x="388306" y="6203812"/>
            <a:chExt cx="10269386" cy="238002"/>
          </a:xfrm>
        </p:grpSpPr>
        <p:sp>
          <p:nvSpPr>
            <p:cNvPr id="13" name="TextBox 12">
              <a:extLst>
                <a:ext uri="{FF2B5EF4-FFF2-40B4-BE49-F238E27FC236}">
                  <a16:creationId xmlns:a16="http://schemas.microsoft.com/office/drawing/2014/main" id="{CCE0C8AF-E8A4-2642-85E7-55048B7DF7E1}"/>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bg1"/>
                  </a:solidFill>
                </a:rPr>
                <a:t>Cannock</a:t>
              </a:r>
              <a:r>
                <a:rPr lang="en-US" sz="800">
                  <a:solidFill>
                    <a:schemeClr val="bg1"/>
                  </a:solidFill>
                </a:rPr>
                <a:t> Chase Clinical Commissioning Group</a:t>
              </a:r>
            </a:p>
            <a:p>
              <a:r>
                <a:rPr lang="en-US" sz="800">
                  <a:solidFill>
                    <a:schemeClr val="bg1"/>
                  </a:solidFill>
                </a:rPr>
                <a:t>East Staffordshire Clinical Commissioning Group</a:t>
              </a:r>
            </a:p>
          </p:txBody>
        </p:sp>
        <p:sp>
          <p:nvSpPr>
            <p:cNvPr id="14" name="TextBox 13">
              <a:extLst>
                <a:ext uri="{FF2B5EF4-FFF2-40B4-BE49-F238E27FC236}">
                  <a16:creationId xmlns:a16="http://schemas.microsoft.com/office/drawing/2014/main" id="{5A58DEC0-E8BA-124C-9723-4C618DA7D77E}"/>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North Staffordshire Clinical Commissioning Group</a:t>
              </a:r>
            </a:p>
            <a:p>
              <a:r>
                <a:rPr lang="en-US" sz="800">
                  <a:solidFill>
                    <a:schemeClr val="bg1"/>
                  </a:solidFill>
                </a:rPr>
                <a:t>South East Staffordshire and </a:t>
              </a:r>
              <a:r>
                <a:rPr lang="en-US" sz="800" err="1">
                  <a:solidFill>
                    <a:schemeClr val="bg1"/>
                  </a:solidFill>
                </a:rPr>
                <a:t>Seisdon</a:t>
              </a:r>
              <a:r>
                <a:rPr lang="en-US" sz="800">
                  <a:solidFill>
                    <a:schemeClr val="bg1"/>
                  </a:solidFill>
                </a:rPr>
                <a:t> Peninsula Clinical Commissioning Group</a:t>
              </a:r>
            </a:p>
          </p:txBody>
        </p:sp>
        <p:sp>
          <p:nvSpPr>
            <p:cNvPr id="21" name="TextBox 20">
              <a:extLst>
                <a:ext uri="{FF2B5EF4-FFF2-40B4-BE49-F238E27FC236}">
                  <a16:creationId xmlns:a16="http://schemas.microsoft.com/office/drawing/2014/main" id="{CF497994-FE9F-E347-B6DD-3AAF3BFBAE51}"/>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bg1"/>
                  </a:solidFill>
                </a:rPr>
                <a:t>Stafford and Surrounds Clinical Commissioning Group</a:t>
              </a:r>
            </a:p>
            <a:p>
              <a:r>
                <a:rPr lang="en-US" sz="800">
                  <a:solidFill>
                    <a:schemeClr val="bg1"/>
                  </a:solidFill>
                </a:rPr>
                <a:t>Stoke-on-Trent Clinical Commissioning Group</a:t>
              </a:r>
            </a:p>
          </p:txBody>
        </p:sp>
      </p:grpSp>
    </p:spTree>
    <p:extLst>
      <p:ext uri="{BB962C8B-B14F-4D97-AF65-F5344CB8AC3E}">
        <p14:creationId xmlns:p14="http://schemas.microsoft.com/office/powerpoint/2010/main" val="2806007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349DC9-83DD-9347-9EB3-477B68493F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Slide Number Placeholder 5">
            <a:extLst>
              <a:ext uri="{FF2B5EF4-FFF2-40B4-BE49-F238E27FC236}">
                <a16:creationId xmlns:a16="http://schemas.microsoft.com/office/drawing/2014/main" id="{06308649-D7B0-F94B-B3A4-AA468F5D6F9E}"/>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13" name="Title 1">
            <a:extLst>
              <a:ext uri="{FF2B5EF4-FFF2-40B4-BE49-F238E27FC236}">
                <a16:creationId xmlns:a16="http://schemas.microsoft.com/office/drawing/2014/main" id="{8143CD79-C4C9-A841-9B4A-1D1866FF9E28}"/>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15" name="Picture Placeholder 14">
            <a:extLst>
              <a:ext uri="{FF2B5EF4-FFF2-40B4-BE49-F238E27FC236}">
                <a16:creationId xmlns:a16="http://schemas.microsoft.com/office/drawing/2014/main" id="{07DA508A-A49B-3D49-A80C-44014B69418A}"/>
              </a:ext>
            </a:extLst>
          </p:cNvPr>
          <p:cNvSpPr>
            <a:spLocks noGrp="1"/>
          </p:cNvSpPr>
          <p:nvPr>
            <p:ph type="pic" sz="quarter" idx="13" hasCustomPrompt="1"/>
          </p:nvPr>
        </p:nvSpPr>
        <p:spPr>
          <a:xfrm>
            <a:off x="0" y="989012"/>
            <a:ext cx="2430000" cy="519884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4" name="Picture Placeholder 14">
            <a:extLst>
              <a:ext uri="{FF2B5EF4-FFF2-40B4-BE49-F238E27FC236}">
                <a16:creationId xmlns:a16="http://schemas.microsoft.com/office/drawing/2014/main" id="{DC974DAA-8ECF-E946-9712-DC1347CEBA83}"/>
              </a:ext>
            </a:extLst>
          </p:cNvPr>
          <p:cNvSpPr>
            <a:spLocks noGrp="1"/>
          </p:cNvSpPr>
          <p:nvPr>
            <p:ph type="pic" sz="quarter" idx="14" hasCustomPrompt="1"/>
          </p:nvPr>
        </p:nvSpPr>
        <p:spPr>
          <a:xfrm>
            <a:off x="2438737" y="989012"/>
            <a:ext cx="2430000" cy="519884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6" name="Picture Placeholder 14">
            <a:extLst>
              <a:ext uri="{FF2B5EF4-FFF2-40B4-BE49-F238E27FC236}">
                <a16:creationId xmlns:a16="http://schemas.microsoft.com/office/drawing/2014/main" id="{25EEBF9D-9122-8349-898F-9775B702A541}"/>
              </a:ext>
            </a:extLst>
          </p:cNvPr>
          <p:cNvSpPr>
            <a:spLocks noGrp="1"/>
          </p:cNvSpPr>
          <p:nvPr>
            <p:ph type="pic" sz="quarter" idx="15" hasCustomPrompt="1"/>
          </p:nvPr>
        </p:nvSpPr>
        <p:spPr>
          <a:xfrm>
            <a:off x="4877474" y="989012"/>
            <a:ext cx="2430000" cy="519884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7" name="Picture Placeholder 14">
            <a:extLst>
              <a:ext uri="{FF2B5EF4-FFF2-40B4-BE49-F238E27FC236}">
                <a16:creationId xmlns:a16="http://schemas.microsoft.com/office/drawing/2014/main" id="{68CCD994-7296-A343-8DEE-DF0379DC24B5}"/>
              </a:ext>
            </a:extLst>
          </p:cNvPr>
          <p:cNvSpPr>
            <a:spLocks noGrp="1"/>
          </p:cNvSpPr>
          <p:nvPr>
            <p:ph type="pic" sz="quarter" idx="16" hasCustomPrompt="1"/>
          </p:nvPr>
        </p:nvSpPr>
        <p:spPr>
          <a:xfrm>
            <a:off x="7316211" y="989012"/>
            <a:ext cx="2430000" cy="519884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8" name="Picture Placeholder 14">
            <a:extLst>
              <a:ext uri="{FF2B5EF4-FFF2-40B4-BE49-F238E27FC236}">
                <a16:creationId xmlns:a16="http://schemas.microsoft.com/office/drawing/2014/main" id="{EA4C2F43-2DA2-8F48-9B30-A2ECB6B86AA4}"/>
              </a:ext>
            </a:extLst>
          </p:cNvPr>
          <p:cNvSpPr>
            <a:spLocks noGrp="1"/>
          </p:cNvSpPr>
          <p:nvPr>
            <p:ph type="pic" sz="quarter" idx="17" hasCustomPrompt="1"/>
          </p:nvPr>
        </p:nvSpPr>
        <p:spPr>
          <a:xfrm>
            <a:off x="9754948" y="989012"/>
            <a:ext cx="2430000" cy="519884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grpSp>
        <p:nvGrpSpPr>
          <p:cNvPr id="25" name="Group 24">
            <a:extLst>
              <a:ext uri="{FF2B5EF4-FFF2-40B4-BE49-F238E27FC236}">
                <a16:creationId xmlns:a16="http://schemas.microsoft.com/office/drawing/2014/main" id="{422F7548-66A2-8044-9216-E3A98625DFAC}"/>
              </a:ext>
            </a:extLst>
          </p:cNvPr>
          <p:cNvGrpSpPr/>
          <p:nvPr userDrawn="1"/>
        </p:nvGrpSpPr>
        <p:grpSpPr>
          <a:xfrm>
            <a:off x="382044" y="6403928"/>
            <a:ext cx="10269386" cy="238002"/>
            <a:chOff x="388306" y="6203812"/>
            <a:chExt cx="10269386" cy="238002"/>
          </a:xfrm>
        </p:grpSpPr>
        <p:sp>
          <p:nvSpPr>
            <p:cNvPr id="26" name="TextBox 25">
              <a:extLst>
                <a:ext uri="{FF2B5EF4-FFF2-40B4-BE49-F238E27FC236}">
                  <a16:creationId xmlns:a16="http://schemas.microsoft.com/office/drawing/2014/main" id="{0E1AF200-1EFA-4A42-AD18-CA5735D98F1F}"/>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7" name="TextBox 26">
              <a:extLst>
                <a:ext uri="{FF2B5EF4-FFF2-40B4-BE49-F238E27FC236}">
                  <a16:creationId xmlns:a16="http://schemas.microsoft.com/office/drawing/2014/main" id="{14C104DD-5DBC-AF4D-B1A9-D518A2847B9E}"/>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8" name="TextBox 27">
              <a:extLst>
                <a:ext uri="{FF2B5EF4-FFF2-40B4-BE49-F238E27FC236}">
                  <a16:creationId xmlns:a16="http://schemas.microsoft.com/office/drawing/2014/main" id="{1C8B14A3-599A-A640-9F68-47CCEA174BF2}"/>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377673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447DA91-CD6B-8240-8E06-8D0E31451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5" name="Slide Number Placeholder 5">
            <a:extLst>
              <a:ext uri="{FF2B5EF4-FFF2-40B4-BE49-F238E27FC236}">
                <a16:creationId xmlns:a16="http://schemas.microsoft.com/office/drawing/2014/main" id="{715928E9-3872-8E49-8D97-E344B4E91887}"/>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grpSp>
        <p:nvGrpSpPr>
          <p:cNvPr id="26" name="Group 25">
            <a:extLst>
              <a:ext uri="{FF2B5EF4-FFF2-40B4-BE49-F238E27FC236}">
                <a16:creationId xmlns:a16="http://schemas.microsoft.com/office/drawing/2014/main" id="{A99CC588-2A9A-9042-906E-6B773C737DC6}"/>
              </a:ext>
            </a:extLst>
          </p:cNvPr>
          <p:cNvGrpSpPr/>
          <p:nvPr userDrawn="1"/>
        </p:nvGrpSpPr>
        <p:grpSpPr>
          <a:xfrm>
            <a:off x="382044" y="6403928"/>
            <a:ext cx="10269386" cy="238002"/>
            <a:chOff x="388306" y="6203812"/>
            <a:chExt cx="10269386" cy="238002"/>
          </a:xfrm>
        </p:grpSpPr>
        <p:sp>
          <p:nvSpPr>
            <p:cNvPr id="27" name="TextBox 26">
              <a:extLst>
                <a:ext uri="{FF2B5EF4-FFF2-40B4-BE49-F238E27FC236}">
                  <a16:creationId xmlns:a16="http://schemas.microsoft.com/office/drawing/2014/main" id="{10B078D5-FD7B-4F42-B194-D7836FC782D1}"/>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8" name="TextBox 27">
              <a:extLst>
                <a:ext uri="{FF2B5EF4-FFF2-40B4-BE49-F238E27FC236}">
                  <a16:creationId xmlns:a16="http://schemas.microsoft.com/office/drawing/2014/main" id="{4B7E332D-35FA-4741-B33B-A667FDEB8408}"/>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9" name="TextBox 28">
              <a:extLst>
                <a:ext uri="{FF2B5EF4-FFF2-40B4-BE49-F238E27FC236}">
                  <a16:creationId xmlns:a16="http://schemas.microsoft.com/office/drawing/2014/main" id="{D6A6FBC8-FAA8-7746-BFCC-6202BB1832DF}"/>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
        <p:nvSpPr>
          <p:cNvPr id="13" name="Title 1">
            <a:extLst>
              <a:ext uri="{FF2B5EF4-FFF2-40B4-BE49-F238E27FC236}">
                <a16:creationId xmlns:a16="http://schemas.microsoft.com/office/drawing/2014/main" id="{8143CD79-C4C9-A841-9B4A-1D1866FF9E28}"/>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15" name="Picture Placeholder 14">
            <a:extLst>
              <a:ext uri="{FF2B5EF4-FFF2-40B4-BE49-F238E27FC236}">
                <a16:creationId xmlns:a16="http://schemas.microsoft.com/office/drawing/2014/main" id="{07DA508A-A49B-3D49-A80C-44014B69418A}"/>
              </a:ext>
            </a:extLst>
          </p:cNvPr>
          <p:cNvSpPr>
            <a:spLocks noGrp="1"/>
          </p:cNvSpPr>
          <p:nvPr>
            <p:ph type="pic" sz="quarter" idx="13" hasCustomPrompt="1"/>
          </p:nvPr>
        </p:nvSpPr>
        <p:spPr>
          <a:xfrm>
            <a:off x="0" y="970602"/>
            <a:ext cx="2430000" cy="2604492"/>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4" name="Picture Placeholder 14">
            <a:extLst>
              <a:ext uri="{FF2B5EF4-FFF2-40B4-BE49-F238E27FC236}">
                <a16:creationId xmlns:a16="http://schemas.microsoft.com/office/drawing/2014/main" id="{DC974DAA-8ECF-E946-9712-DC1347CEBA83}"/>
              </a:ext>
            </a:extLst>
          </p:cNvPr>
          <p:cNvSpPr>
            <a:spLocks noGrp="1"/>
          </p:cNvSpPr>
          <p:nvPr>
            <p:ph type="pic" sz="quarter" idx="14" hasCustomPrompt="1"/>
          </p:nvPr>
        </p:nvSpPr>
        <p:spPr>
          <a:xfrm>
            <a:off x="2438737" y="970602"/>
            <a:ext cx="2430000" cy="2604492"/>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6" name="Picture Placeholder 14">
            <a:extLst>
              <a:ext uri="{FF2B5EF4-FFF2-40B4-BE49-F238E27FC236}">
                <a16:creationId xmlns:a16="http://schemas.microsoft.com/office/drawing/2014/main" id="{25EEBF9D-9122-8349-898F-9775B702A541}"/>
              </a:ext>
            </a:extLst>
          </p:cNvPr>
          <p:cNvSpPr>
            <a:spLocks noGrp="1"/>
          </p:cNvSpPr>
          <p:nvPr>
            <p:ph type="pic" sz="quarter" idx="15" hasCustomPrompt="1"/>
          </p:nvPr>
        </p:nvSpPr>
        <p:spPr>
          <a:xfrm>
            <a:off x="4877474" y="970602"/>
            <a:ext cx="2430000" cy="2604492"/>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7" name="Picture Placeholder 14">
            <a:extLst>
              <a:ext uri="{FF2B5EF4-FFF2-40B4-BE49-F238E27FC236}">
                <a16:creationId xmlns:a16="http://schemas.microsoft.com/office/drawing/2014/main" id="{68CCD994-7296-A343-8DEE-DF0379DC24B5}"/>
              </a:ext>
            </a:extLst>
          </p:cNvPr>
          <p:cNvSpPr>
            <a:spLocks noGrp="1"/>
          </p:cNvSpPr>
          <p:nvPr>
            <p:ph type="pic" sz="quarter" idx="16" hasCustomPrompt="1"/>
          </p:nvPr>
        </p:nvSpPr>
        <p:spPr>
          <a:xfrm>
            <a:off x="7316211" y="970602"/>
            <a:ext cx="2430000" cy="2604492"/>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8" name="Picture Placeholder 14">
            <a:extLst>
              <a:ext uri="{FF2B5EF4-FFF2-40B4-BE49-F238E27FC236}">
                <a16:creationId xmlns:a16="http://schemas.microsoft.com/office/drawing/2014/main" id="{EA4C2F43-2DA2-8F48-9B30-A2ECB6B86AA4}"/>
              </a:ext>
            </a:extLst>
          </p:cNvPr>
          <p:cNvSpPr>
            <a:spLocks noGrp="1"/>
          </p:cNvSpPr>
          <p:nvPr>
            <p:ph type="pic" sz="quarter" idx="17" hasCustomPrompt="1"/>
          </p:nvPr>
        </p:nvSpPr>
        <p:spPr>
          <a:xfrm>
            <a:off x="9754948" y="970602"/>
            <a:ext cx="2430000" cy="2604492"/>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19" name="Picture Placeholder 14">
            <a:extLst>
              <a:ext uri="{FF2B5EF4-FFF2-40B4-BE49-F238E27FC236}">
                <a16:creationId xmlns:a16="http://schemas.microsoft.com/office/drawing/2014/main" id="{BF39F789-0E74-404A-B5EB-5CB6A4D2A068}"/>
              </a:ext>
            </a:extLst>
          </p:cNvPr>
          <p:cNvSpPr>
            <a:spLocks noGrp="1"/>
          </p:cNvSpPr>
          <p:nvPr>
            <p:ph type="pic" sz="quarter" idx="18" hasCustomPrompt="1"/>
          </p:nvPr>
        </p:nvSpPr>
        <p:spPr>
          <a:xfrm>
            <a:off x="6011" y="3604794"/>
            <a:ext cx="2430000" cy="2594353"/>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20" name="Picture Placeholder 14">
            <a:extLst>
              <a:ext uri="{FF2B5EF4-FFF2-40B4-BE49-F238E27FC236}">
                <a16:creationId xmlns:a16="http://schemas.microsoft.com/office/drawing/2014/main" id="{9BF7B70A-4978-404C-9668-1940AA088421}"/>
              </a:ext>
            </a:extLst>
          </p:cNvPr>
          <p:cNvSpPr>
            <a:spLocks noGrp="1"/>
          </p:cNvSpPr>
          <p:nvPr>
            <p:ph type="pic" sz="quarter" idx="19" hasCustomPrompt="1"/>
          </p:nvPr>
        </p:nvSpPr>
        <p:spPr>
          <a:xfrm>
            <a:off x="2444748" y="3604794"/>
            <a:ext cx="2430000" cy="2594353"/>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21" name="Picture Placeholder 14">
            <a:extLst>
              <a:ext uri="{FF2B5EF4-FFF2-40B4-BE49-F238E27FC236}">
                <a16:creationId xmlns:a16="http://schemas.microsoft.com/office/drawing/2014/main" id="{605E681C-2AE1-FD40-83AA-F7DF4B43A339}"/>
              </a:ext>
            </a:extLst>
          </p:cNvPr>
          <p:cNvSpPr>
            <a:spLocks noGrp="1"/>
          </p:cNvSpPr>
          <p:nvPr>
            <p:ph type="pic" sz="quarter" idx="20" hasCustomPrompt="1"/>
          </p:nvPr>
        </p:nvSpPr>
        <p:spPr>
          <a:xfrm>
            <a:off x="4883485" y="3604794"/>
            <a:ext cx="2430000" cy="2594353"/>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22" name="Picture Placeholder 14">
            <a:extLst>
              <a:ext uri="{FF2B5EF4-FFF2-40B4-BE49-F238E27FC236}">
                <a16:creationId xmlns:a16="http://schemas.microsoft.com/office/drawing/2014/main" id="{5ED90670-75AE-F245-96C1-F1C9797B6316}"/>
              </a:ext>
            </a:extLst>
          </p:cNvPr>
          <p:cNvSpPr>
            <a:spLocks noGrp="1"/>
          </p:cNvSpPr>
          <p:nvPr>
            <p:ph type="pic" sz="quarter" idx="21" hasCustomPrompt="1"/>
          </p:nvPr>
        </p:nvSpPr>
        <p:spPr>
          <a:xfrm>
            <a:off x="7322222" y="3604794"/>
            <a:ext cx="2430000" cy="2594353"/>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
        <p:nvSpPr>
          <p:cNvPr id="23" name="Picture Placeholder 14">
            <a:extLst>
              <a:ext uri="{FF2B5EF4-FFF2-40B4-BE49-F238E27FC236}">
                <a16:creationId xmlns:a16="http://schemas.microsoft.com/office/drawing/2014/main" id="{C82F3A3E-83D4-E24E-B47A-71344C9D94AA}"/>
              </a:ext>
            </a:extLst>
          </p:cNvPr>
          <p:cNvSpPr>
            <a:spLocks noGrp="1"/>
          </p:cNvSpPr>
          <p:nvPr>
            <p:ph type="pic" sz="quarter" idx="22" hasCustomPrompt="1"/>
          </p:nvPr>
        </p:nvSpPr>
        <p:spPr>
          <a:xfrm>
            <a:off x="9760959" y="3604794"/>
            <a:ext cx="2430000" cy="2594353"/>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spTree>
    <p:extLst>
      <p:ext uri="{BB962C8B-B14F-4D97-AF65-F5344CB8AC3E}">
        <p14:creationId xmlns:p14="http://schemas.microsoft.com/office/powerpoint/2010/main" val="375532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473EC-6F57-4334-B8ED-3985DD0932D6}" type="datetimeFigureOut">
              <a:rPr lang="en-GB" smtClean="0"/>
              <a:t>25/05/2021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66778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7473EC-6F57-4334-B8ED-3985DD0932D6}" type="datetimeFigureOut">
              <a:rPr lang="en-GB" smtClean="0"/>
              <a:t>25/05/2021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08761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99970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68329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473EC-6F57-4334-B8ED-3985DD0932D6}"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83412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7473EC-6F57-4334-B8ED-3985DD0932D6}"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672522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7473EC-6F57-4334-B8ED-3985DD0932D6}" type="datetimeFigureOut">
              <a:rPr lang="en-GB" smtClean="0"/>
              <a:t>25/05/2021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2327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7473EC-6F57-4334-B8ED-3985DD0932D6}" type="datetimeFigureOut">
              <a:rPr lang="en-GB" smtClean="0"/>
              <a:t>25/05/2021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5515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86AFB5-78FB-034F-96FD-A2544F6A035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4360EF-8C24-6640-989E-A2FF1B2FAADD}"/>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72C8A58-BC26-1B4C-85A6-B43D1066C4F8}"/>
              </a:ext>
            </a:extLst>
          </p:cNvPr>
          <p:cNvSpPr>
            <a:spLocks noGrp="1"/>
          </p:cNvSpPr>
          <p:nvPr>
            <p:ph idx="1"/>
          </p:nvPr>
        </p:nvSpPr>
        <p:spPr>
          <a:xfrm>
            <a:off x="382044" y="1296443"/>
            <a:ext cx="11430000" cy="4640893"/>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23A094D-6FE4-E741-9920-76E87652A273}"/>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grpSp>
        <p:nvGrpSpPr>
          <p:cNvPr id="16" name="Group 15">
            <a:extLst>
              <a:ext uri="{FF2B5EF4-FFF2-40B4-BE49-F238E27FC236}">
                <a16:creationId xmlns:a16="http://schemas.microsoft.com/office/drawing/2014/main" id="{D6303CE0-7CB6-4E41-9D05-B93887BFF2A1}"/>
              </a:ext>
            </a:extLst>
          </p:cNvPr>
          <p:cNvGrpSpPr/>
          <p:nvPr userDrawn="1"/>
        </p:nvGrpSpPr>
        <p:grpSpPr>
          <a:xfrm>
            <a:off x="382044" y="6403928"/>
            <a:ext cx="10269386" cy="238002"/>
            <a:chOff x="388306" y="6203812"/>
            <a:chExt cx="10269386" cy="238002"/>
          </a:xfrm>
        </p:grpSpPr>
        <p:sp>
          <p:nvSpPr>
            <p:cNvPr id="17" name="TextBox 16">
              <a:extLst>
                <a:ext uri="{FF2B5EF4-FFF2-40B4-BE49-F238E27FC236}">
                  <a16:creationId xmlns:a16="http://schemas.microsoft.com/office/drawing/2014/main" id="{C24E5EC2-530C-6447-B2E2-A153FC17DC5A}"/>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18" name="TextBox 17">
              <a:extLst>
                <a:ext uri="{FF2B5EF4-FFF2-40B4-BE49-F238E27FC236}">
                  <a16:creationId xmlns:a16="http://schemas.microsoft.com/office/drawing/2014/main" id="{81AC00EE-BE8D-674B-BB86-5D1CAA9F652F}"/>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19" name="TextBox 18">
              <a:extLst>
                <a:ext uri="{FF2B5EF4-FFF2-40B4-BE49-F238E27FC236}">
                  <a16:creationId xmlns:a16="http://schemas.microsoft.com/office/drawing/2014/main" id="{277BB8B1-3A52-F94D-B2B2-F4223ACDF7AE}"/>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3272990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473EC-6F57-4334-B8ED-3985DD0932D6}" type="datetimeFigureOut">
              <a:rPr lang="en-GB" smtClean="0"/>
              <a:t>25/05/2021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31189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473EC-6F57-4334-B8ED-3985DD0932D6}"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94338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473EC-6F57-4334-B8ED-3985DD0932D6}"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13474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018796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73088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E2DCE1-0B2A-F044-9268-E7243E788A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Slide Number Placeholder 5">
            <a:extLst>
              <a:ext uri="{FF2B5EF4-FFF2-40B4-BE49-F238E27FC236}">
                <a16:creationId xmlns:a16="http://schemas.microsoft.com/office/drawing/2014/main" id="{1598A430-3BD6-FF47-B109-0D9F7F80FFF1}"/>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2" name="Title 1">
            <a:extLst>
              <a:ext uri="{FF2B5EF4-FFF2-40B4-BE49-F238E27FC236}">
                <a16:creationId xmlns:a16="http://schemas.microsoft.com/office/drawing/2014/main" id="{864360EF-8C24-6640-989E-A2FF1B2FAADD}"/>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72C8A58-BC26-1B4C-85A6-B43D1066C4F8}"/>
              </a:ext>
            </a:extLst>
          </p:cNvPr>
          <p:cNvSpPr>
            <a:spLocks noGrp="1"/>
          </p:cNvSpPr>
          <p:nvPr>
            <p:ph idx="1"/>
          </p:nvPr>
        </p:nvSpPr>
        <p:spPr>
          <a:xfrm>
            <a:off x="382044" y="1296444"/>
            <a:ext cx="9200367" cy="4684734"/>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4">
            <a:extLst>
              <a:ext uri="{FF2B5EF4-FFF2-40B4-BE49-F238E27FC236}">
                <a16:creationId xmlns:a16="http://schemas.microsoft.com/office/drawing/2014/main" id="{2EBD0159-9E74-AE44-9032-E6C59CA5136B}"/>
              </a:ext>
            </a:extLst>
          </p:cNvPr>
          <p:cNvSpPr>
            <a:spLocks noGrp="1"/>
          </p:cNvSpPr>
          <p:nvPr>
            <p:ph type="pic" sz="quarter" idx="17" hasCustomPrompt="1"/>
          </p:nvPr>
        </p:nvSpPr>
        <p:spPr>
          <a:xfrm>
            <a:off x="9754948" y="1296443"/>
            <a:ext cx="2430000" cy="487451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grpSp>
        <p:nvGrpSpPr>
          <p:cNvPr id="23" name="Group 22">
            <a:extLst>
              <a:ext uri="{FF2B5EF4-FFF2-40B4-BE49-F238E27FC236}">
                <a16:creationId xmlns:a16="http://schemas.microsoft.com/office/drawing/2014/main" id="{AB71B47C-7843-8647-BA3F-7BD171FF24C2}"/>
              </a:ext>
            </a:extLst>
          </p:cNvPr>
          <p:cNvGrpSpPr/>
          <p:nvPr userDrawn="1"/>
        </p:nvGrpSpPr>
        <p:grpSpPr>
          <a:xfrm>
            <a:off x="382044" y="6403928"/>
            <a:ext cx="10269386" cy="238002"/>
            <a:chOff x="388306" y="6203812"/>
            <a:chExt cx="10269386" cy="238002"/>
          </a:xfrm>
        </p:grpSpPr>
        <p:sp>
          <p:nvSpPr>
            <p:cNvPr id="24" name="TextBox 23">
              <a:extLst>
                <a:ext uri="{FF2B5EF4-FFF2-40B4-BE49-F238E27FC236}">
                  <a16:creationId xmlns:a16="http://schemas.microsoft.com/office/drawing/2014/main" id="{E35E512E-83BA-9848-8FCC-31BE3999BB94}"/>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5" name="TextBox 24">
              <a:extLst>
                <a:ext uri="{FF2B5EF4-FFF2-40B4-BE49-F238E27FC236}">
                  <a16:creationId xmlns:a16="http://schemas.microsoft.com/office/drawing/2014/main" id="{C057A65A-2F35-6F4F-BE5E-1B97063ED8ED}"/>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6" name="TextBox 25">
              <a:extLst>
                <a:ext uri="{FF2B5EF4-FFF2-40B4-BE49-F238E27FC236}">
                  <a16:creationId xmlns:a16="http://schemas.microsoft.com/office/drawing/2014/main" id="{9112598F-37F9-F648-8B55-429D63610BDF}"/>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214253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6CBC1C-347B-CE43-A0B4-7AC3C73B04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Slide Number Placeholder 5">
            <a:extLst>
              <a:ext uri="{FF2B5EF4-FFF2-40B4-BE49-F238E27FC236}">
                <a16:creationId xmlns:a16="http://schemas.microsoft.com/office/drawing/2014/main" id="{9CAF2B18-BE34-184E-BFF2-E01D437A1B1C}"/>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3" name="Content Placeholder 2">
            <a:extLst>
              <a:ext uri="{FF2B5EF4-FFF2-40B4-BE49-F238E27FC236}">
                <a16:creationId xmlns:a16="http://schemas.microsoft.com/office/drawing/2014/main" id="{572C8A58-BC26-1B4C-85A6-B43D1066C4F8}"/>
              </a:ext>
            </a:extLst>
          </p:cNvPr>
          <p:cNvSpPr>
            <a:spLocks noGrp="1"/>
          </p:cNvSpPr>
          <p:nvPr>
            <p:ph idx="1"/>
          </p:nvPr>
        </p:nvSpPr>
        <p:spPr>
          <a:xfrm>
            <a:off x="382044" y="1296444"/>
            <a:ext cx="11430000" cy="4597052"/>
          </a:xfrm>
        </p:spPr>
        <p:txBody>
          <a:bodyPr lIns="0" tIns="0" rIns="0" bIns="0" numCol="2" spcCol="3240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6" name="Title 1">
            <a:extLst>
              <a:ext uri="{FF2B5EF4-FFF2-40B4-BE49-F238E27FC236}">
                <a16:creationId xmlns:a16="http://schemas.microsoft.com/office/drawing/2014/main" id="{804400F2-100A-7E40-9FDA-6F5AA337E448}"/>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grpSp>
        <p:nvGrpSpPr>
          <p:cNvPr id="23" name="Group 22">
            <a:extLst>
              <a:ext uri="{FF2B5EF4-FFF2-40B4-BE49-F238E27FC236}">
                <a16:creationId xmlns:a16="http://schemas.microsoft.com/office/drawing/2014/main" id="{56D133C8-B4CC-F546-A02B-63ECC537BD61}"/>
              </a:ext>
            </a:extLst>
          </p:cNvPr>
          <p:cNvGrpSpPr/>
          <p:nvPr userDrawn="1"/>
        </p:nvGrpSpPr>
        <p:grpSpPr>
          <a:xfrm>
            <a:off x="382044" y="6403928"/>
            <a:ext cx="10269386" cy="238002"/>
            <a:chOff x="388306" y="6203812"/>
            <a:chExt cx="10269386" cy="238002"/>
          </a:xfrm>
        </p:grpSpPr>
        <p:sp>
          <p:nvSpPr>
            <p:cNvPr id="24" name="TextBox 23">
              <a:extLst>
                <a:ext uri="{FF2B5EF4-FFF2-40B4-BE49-F238E27FC236}">
                  <a16:creationId xmlns:a16="http://schemas.microsoft.com/office/drawing/2014/main" id="{523B4DD9-8E64-F24D-94C4-8518756BF450}"/>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5" name="TextBox 24">
              <a:extLst>
                <a:ext uri="{FF2B5EF4-FFF2-40B4-BE49-F238E27FC236}">
                  <a16:creationId xmlns:a16="http://schemas.microsoft.com/office/drawing/2014/main" id="{B156544C-6417-7C4A-BDA8-7BA930F33EF9}"/>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6" name="TextBox 25">
              <a:extLst>
                <a:ext uri="{FF2B5EF4-FFF2-40B4-BE49-F238E27FC236}">
                  <a16:creationId xmlns:a16="http://schemas.microsoft.com/office/drawing/2014/main" id="{9ACFC53D-CD75-C047-8177-B62F01A97893}"/>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413452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465F66-54E3-0F45-8FD6-7C256A6BEF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Slide Number Placeholder 5">
            <a:extLst>
              <a:ext uri="{FF2B5EF4-FFF2-40B4-BE49-F238E27FC236}">
                <a16:creationId xmlns:a16="http://schemas.microsoft.com/office/drawing/2014/main" id="{BE794430-6B1C-774A-965C-34C6CEEECE1F}"/>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3" name="Content Placeholder 2">
            <a:extLst>
              <a:ext uri="{FF2B5EF4-FFF2-40B4-BE49-F238E27FC236}">
                <a16:creationId xmlns:a16="http://schemas.microsoft.com/office/drawing/2014/main" id="{572C8A58-BC26-1B4C-85A6-B43D1066C4F8}"/>
              </a:ext>
            </a:extLst>
          </p:cNvPr>
          <p:cNvSpPr>
            <a:spLocks noGrp="1"/>
          </p:cNvSpPr>
          <p:nvPr>
            <p:ph idx="1"/>
          </p:nvPr>
        </p:nvSpPr>
        <p:spPr>
          <a:xfrm>
            <a:off x="382044" y="1296444"/>
            <a:ext cx="9181578" cy="4659682"/>
          </a:xfrm>
        </p:spPr>
        <p:txBody>
          <a:bodyPr lIns="0" tIns="0" rIns="0" bIns="0" numCol="2" spcCol="32400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6" name="Title 1">
            <a:extLst>
              <a:ext uri="{FF2B5EF4-FFF2-40B4-BE49-F238E27FC236}">
                <a16:creationId xmlns:a16="http://schemas.microsoft.com/office/drawing/2014/main" id="{804400F2-100A-7E40-9FDA-6F5AA337E448}"/>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17" name="Picture Placeholder 14">
            <a:extLst>
              <a:ext uri="{FF2B5EF4-FFF2-40B4-BE49-F238E27FC236}">
                <a16:creationId xmlns:a16="http://schemas.microsoft.com/office/drawing/2014/main" id="{FEB20043-DC37-7446-8AEE-74CA26490037}"/>
              </a:ext>
            </a:extLst>
          </p:cNvPr>
          <p:cNvSpPr>
            <a:spLocks noGrp="1"/>
          </p:cNvSpPr>
          <p:nvPr>
            <p:ph type="pic" sz="quarter" idx="17" hasCustomPrompt="1"/>
          </p:nvPr>
        </p:nvSpPr>
        <p:spPr>
          <a:xfrm>
            <a:off x="9754948" y="1296443"/>
            <a:ext cx="2430000" cy="487451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grpSp>
        <p:nvGrpSpPr>
          <p:cNvPr id="24" name="Group 23">
            <a:extLst>
              <a:ext uri="{FF2B5EF4-FFF2-40B4-BE49-F238E27FC236}">
                <a16:creationId xmlns:a16="http://schemas.microsoft.com/office/drawing/2014/main" id="{0A4C9985-8B35-2D4A-8BC9-A088ED865875}"/>
              </a:ext>
            </a:extLst>
          </p:cNvPr>
          <p:cNvGrpSpPr/>
          <p:nvPr userDrawn="1"/>
        </p:nvGrpSpPr>
        <p:grpSpPr>
          <a:xfrm>
            <a:off x="382044" y="6403928"/>
            <a:ext cx="10269386" cy="238002"/>
            <a:chOff x="388306" y="6203812"/>
            <a:chExt cx="10269386" cy="238002"/>
          </a:xfrm>
        </p:grpSpPr>
        <p:sp>
          <p:nvSpPr>
            <p:cNvPr id="25" name="TextBox 24">
              <a:extLst>
                <a:ext uri="{FF2B5EF4-FFF2-40B4-BE49-F238E27FC236}">
                  <a16:creationId xmlns:a16="http://schemas.microsoft.com/office/drawing/2014/main" id="{C65BD387-6EDF-3745-A5C9-92C17062D273}"/>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6" name="TextBox 25">
              <a:extLst>
                <a:ext uri="{FF2B5EF4-FFF2-40B4-BE49-F238E27FC236}">
                  <a16:creationId xmlns:a16="http://schemas.microsoft.com/office/drawing/2014/main" id="{4B9D1CE5-C156-1A43-A7B0-7F65F807DE38}"/>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7" name="TextBox 26">
              <a:extLst>
                <a:ext uri="{FF2B5EF4-FFF2-40B4-BE49-F238E27FC236}">
                  <a16:creationId xmlns:a16="http://schemas.microsoft.com/office/drawing/2014/main" id="{C80B41AA-CF68-8745-8DED-01E632C0683D}"/>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198884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F5E12B-809F-EC4A-BFA0-69A1A5EBF9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Slide Number Placeholder 5">
            <a:extLst>
              <a:ext uri="{FF2B5EF4-FFF2-40B4-BE49-F238E27FC236}">
                <a16:creationId xmlns:a16="http://schemas.microsoft.com/office/drawing/2014/main" id="{C914534F-CB98-784D-8415-0A16030D6F16}"/>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3" name="Content Placeholder 2">
            <a:extLst>
              <a:ext uri="{FF2B5EF4-FFF2-40B4-BE49-F238E27FC236}">
                <a16:creationId xmlns:a16="http://schemas.microsoft.com/office/drawing/2014/main" id="{F32FBEDA-A651-0342-8668-CAA6D228B274}"/>
              </a:ext>
            </a:extLst>
          </p:cNvPr>
          <p:cNvSpPr>
            <a:spLocks noGrp="1"/>
          </p:cNvSpPr>
          <p:nvPr>
            <p:ph sz="half" idx="1"/>
          </p:nvPr>
        </p:nvSpPr>
        <p:spPr>
          <a:xfrm>
            <a:off x="382044" y="1296444"/>
            <a:ext cx="5582431" cy="4351338"/>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8497C-7BA1-4C4B-B33F-EF73962C4030}"/>
              </a:ext>
            </a:extLst>
          </p:cNvPr>
          <p:cNvSpPr>
            <a:spLocks noGrp="1"/>
          </p:cNvSpPr>
          <p:nvPr>
            <p:ph sz="half" idx="2"/>
          </p:nvPr>
        </p:nvSpPr>
        <p:spPr>
          <a:xfrm>
            <a:off x="6229613" y="1296444"/>
            <a:ext cx="5582431" cy="4351338"/>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3D503CD-EFF7-C14F-BB14-BC8BD8EFBE21}"/>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grpSp>
        <p:nvGrpSpPr>
          <p:cNvPr id="25" name="Group 24">
            <a:extLst>
              <a:ext uri="{FF2B5EF4-FFF2-40B4-BE49-F238E27FC236}">
                <a16:creationId xmlns:a16="http://schemas.microsoft.com/office/drawing/2014/main" id="{37AC129B-3D44-9B44-95BA-022B8D6842C8}"/>
              </a:ext>
            </a:extLst>
          </p:cNvPr>
          <p:cNvGrpSpPr/>
          <p:nvPr userDrawn="1"/>
        </p:nvGrpSpPr>
        <p:grpSpPr>
          <a:xfrm>
            <a:off x="382044" y="6403928"/>
            <a:ext cx="10269386" cy="238002"/>
            <a:chOff x="388306" y="6203812"/>
            <a:chExt cx="10269386" cy="238002"/>
          </a:xfrm>
        </p:grpSpPr>
        <p:sp>
          <p:nvSpPr>
            <p:cNvPr id="26" name="TextBox 25">
              <a:extLst>
                <a:ext uri="{FF2B5EF4-FFF2-40B4-BE49-F238E27FC236}">
                  <a16:creationId xmlns:a16="http://schemas.microsoft.com/office/drawing/2014/main" id="{C188F426-63A0-0B4C-91BF-91AD20BA75B6}"/>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7" name="TextBox 26">
              <a:extLst>
                <a:ext uri="{FF2B5EF4-FFF2-40B4-BE49-F238E27FC236}">
                  <a16:creationId xmlns:a16="http://schemas.microsoft.com/office/drawing/2014/main" id="{242BEF27-8F8B-5840-B65D-15E402E4C120}"/>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8" name="TextBox 27">
              <a:extLst>
                <a:ext uri="{FF2B5EF4-FFF2-40B4-BE49-F238E27FC236}">
                  <a16:creationId xmlns:a16="http://schemas.microsoft.com/office/drawing/2014/main" id="{83F26699-CF96-9C44-BB52-A4D490AD68C3}"/>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17446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FC75F6-7184-2340-B21F-19CAB20668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Slide Number Placeholder 5">
            <a:extLst>
              <a:ext uri="{FF2B5EF4-FFF2-40B4-BE49-F238E27FC236}">
                <a16:creationId xmlns:a16="http://schemas.microsoft.com/office/drawing/2014/main" id="{B4A44B01-E3AB-B649-A634-AADE1B5E408D}"/>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3" name="Content Placeholder 2">
            <a:extLst>
              <a:ext uri="{FF2B5EF4-FFF2-40B4-BE49-F238E27FC236}">
                <a16:creationId xmlns:a16="http://schemas.microsoft.com/office/drawing/2014/main" id="{F32FBEDA-A651-0342-8668-CAA6D228B274}"/>
              </a:ext>
            </a:extLst>
          </p:cNvPr>
          <p:cNvSpPr>
            <a:spLocks noGrp="1"/>
          </p:cNvSpPr>
          <p:nvPr>
            <p:ph sz="half" idx="1"/>
          </p:nvPr>
        </p:nvSpPr>
        <p:spPr>
          <a:xfrm>
            <a:off x="382044" y="1296443"/>
            <a:ext cx="4521155" cy="4728575"/>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8497C-7BA1-4C4B-B33F-EF73962C4030}"/>
              </a:ext>
            </a:extLst>
          </p:cNvPr>
          <p:cNvSpPr>
            <a:spLocks noGrp="1"/>
          </p:cNvSpPr>
          <p:nvPr>
            <p:ph sz="half" idx="2"/>
          </p:nvPr>
        </p:nvSpPr>
        <p:spPr>
          <a:xfrm>
            <a:off x="5068496" y="1296443"/>
            <a:ext cx="4521155" cy="4728575"/>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3D503CD-EFF7-C14F-BB14-BC8BD8EFBE21}"/>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19" name="Picture Placeholder 14">
            <a:extLst>
              <a:ext uri="{FF2B5EF4-FFF2-40B4-BE49-F238E27FC236}">
                <a16:creationId xmlns:a16="http://schemas.microsoft.com/office/drawing/2014/main" id="{90FAC66E-4DC4-8047-9C2A-E108425BE2C5}"/>
              </a:ext>
            </a:extLst>
          </p:cNvPr>
          <p:cNvSpPr>
            <a:spLocks noGrp="1"/>
          </p:cNvSpPr>
          <p:nvPr>
            <p:ph type="pic" sz="quarter" idx="17" hasCustomPrompt="1"/>
          </p:nvPr>
        </p:nvSpPr>
        <p:spPr>
          <a:xfrm>
            <a:off x="9754948" y="1296443"/>
            <a:ext cx="2430000" cy="4874515"/>
          </a:xfrm>
          <a:solidFill>
            <a:srgbClr val="FFFF00"/>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or drag picture here</a:t>
            </a:r>
          </a:p>
          <a:p>
            <a:endParaRPr lang="en-US"/>
          </a:p>
        </p:txBody>
      </p:sp>
      <p:grpSp>
        <p:nvGrpSpPr>
          <p:cNvPr id="26" name="Group 25">
            <a:extLst>
              <a:ext uri="{FF2B5EF4-FFF2-40B4-BE49-F238E27FC236}">
                <a16:creationId xmlns:a16="http://schemas.microsoft.com/office/drawing/2014/main" id="{1468CFFC-AF94-3B43-8353-B12949986A89}"/>
              </a:ext>
            </a:extLst>
          </p:cNvPr>
          <p:cNvGrpSpPr/>
          <p:nvPr userDrawn="1"/>
        </p:nvGrpSpPr>
        <p:grpSpPr>
          <a:xfrm>
            <a:off x="382044" y="6403928"/>
            <a:ext cx="10269386" cy="238002"/>
            <a:chOff x="388306" y="6203812"/>
            <a:chExt cx="10269386" cy="238002"/>
          </a:xfrm>
        </p:grpSpPr>
        <p:sp>
          <p:nvSpPr>
            <p:cNvPr id="27" name="TextBox 26">
              <a:extLst>
                <a:ext uri="{FF2B5EF4-FFF2-40B4-BE49-F238E27FC236}">
                  <a16:creationId xmlns:a16="http://schemas.microsoft.com/office/drawing/2014/main" id="{767EA06F-204C-D745-B441-3E661C48CF90}"/>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8" name="TextBox 27">
              <a:extLst>
                <a:ext uri="{FF2B5EF4-FFF2-40B4-BE49-F238E27FC236}">
                  <a16:creationId xmlns:a16="http://schemas.microsoft.com/office/drawing/2014/main" id="{77A053C7-C7FE-D74C-A1FA-AEFD6565AD80}"/>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9" name="TextBox 28">
              <a:extLst>
                <a:ext uri="{FF2B5EF4-FFF2-40B4-BE49-F238E27FC236}">
                  <a16:creationId xmlns:a16="http://schemas.microsoft.com/office/drawing/2014/main" id="{AA5B01F1-1FE4-0945-B730-833DA615B394}"/>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331735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7AF65A-EA48-CA4A-AB9C-146216DC66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Slide Number Placeholder 5">
            <a:extLst>
              <a:ext uri="{FF2B5EF4-FFF2-40B4-BE49-F238E27FC236}">
                <a16:creationId xmlns:a16="http://schemas.microsoft.com/office/drawing/2014/main" id="{D32E47C2-52B9-D947-B77E-FDF164F64B94}"/>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8" name="Title 1">
            <a:extLst>
              <a:ext uri="{FF2B5EF4-FFF2-40B4-BE49-F238E27FC236}">
                <a16:creationId xmlns:a16="http://schemas.microsoft.com/office/drawing/2014/main" id="{19E2813C-E354-F742-8E98-E258D599DC2E}"/>
              </a:ext>
            </a:extLst>
          </p:cNvPr>
          <p:cNvSpPr>
            <a:spLocks noGrp="1"/>
          </p:cNvSpPr>
          <p:nvPr>
            <p:ph type="ctrTitle" hasCustomPrompt="1"/>
          </p:nvPr>
        </p:nvSpPr>
        <p:spPr>
          <a:xfrm>
            <a:off x="388306" y="1122363"/>
            <a:ext cx="10279693" cy="2387600"/>
          </a:xfrm>
        </p:spPr>
        <p:txBody>
          <a:bodyPr lIns="0" tIns="0" rIns="0" bIns="0" anchor="b">
            <a:normAutofit/>
          </a:bodyPr>
          <a:lstStyle>
            <a:lvl1pPr algn="l">
              <a:defRPr sz="5400" b="1">
                <a:solidFill>
                  <a:schemeClr val="accent1"/>
                </a:solidFill>
              </a:defRPr>
            </a:lvl1pPr>
          </a:lstStyle>
          <a:p>
            <a:r>
              <a:rPr lang="en-US"/>
              <a:t>Click to edit DIVIDER Master title style</a:t>
            </a:r>
          </a:p>
        </p:txBody>
      </p:sp>
      <p:sp>
        <p:nvSpPr>
          <p:cNvPr id="9" name="Subtitle 2">
            <a:extLst>
              <a:ext uri="{FF2B5EF4-FFF2-40B4-BE49-F238E27FC236}">
                <a16:creationId xmlns:a16="http://schemas.microsoft.com/office/drawing/2014/main" id="{72D2D77D-9367-0542-8650-8BE138FADED3}"/>
              </a:ext>
            </a:extLst>
          </p:cNvPr>
          <p:cNvSpPr>
            <a:spLocks noGrp="1"/>
          </p:cNvSpPr>
          <p:nvPr>
            <p:ph type="subTitle" idx="1"/>
          </p:nvPr>
        </p:nvSpPr>
        <p:spPr>
          <a:xfrm>
            <a:off x="388306" y="3602038"/>
            <a:ext cx="10279693" cy="1655762"/>
          </a:xfrm>
        </p:spPr>
        <p:txBody>
          <a:bodyPr lIns="0" tIns="0" rIns="0" b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2" name="Group 21">
            <a:extLst>
              <a:ext uri="{FF2B5EF4-FFF2-40B4-BE49-F238E27FC236}">
                <a16:creationId xmlns:a16="http://schemas.microsoft.com/office/drawing/2014/main" id="{5D9023BD-C686-A645-AC9A-6567AA6593B1}"/>
              </a:ext>
            </a:extLst>
          </p:cNvPr>
          <p:cNvGrpSpPr/>
          <p:nvPr userDrawn="1"/>
        </p:nvGrpSpPr>
        <p:grpSpPr>
          <a:xfrm>
            <a:off x="382044" y="6403928"/>
            <a:ext cx="10269386" cy="238002"/>
            <a:chOff x="388306" y="6203812"/>
            <a:chExt cx="10269386" cy="238002"/>
          </a:xfrm>
        </p:grpSpPr>
        <p:sp>
          <p:nvSpPr>
            <p:cNvPr id="23" name="TextBox 22">
              <a:extLst>
                <a:ext uri="{FF2B5EF4-FFF2-40B4-BE49-F238E27FC236}">
                  <a16:creationId xmlns:a16="http://schemas.microsoft.com/office/drawing/2014/main" id="{AFAE1A62-A50B-A843-94CF-A2C142D8B8CC}"/>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4" name="TextBox 23">
              <a:extLst>
                <a:ext uri="{FF2B5EF4-FFF2-40B4-BE49-F238E27FC236}">
                  <a16:creationId xmlns:a16="http://schemas.microsoft.com/office/drawing/2014/main" id="{4F9926F0-059A-6F4C-85FF-3440EFA8D379}"/>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5" name="TextBox 24">
              <a:extLst>
                <a:ext uri="{FF2B5EF4-FFF2-40B4-BE49-F238E27FC236}">
                  <a16:creationId xmlns:a16="http://schemas.microsoft.com/office/drawing/2014/main" id="{BB7A9B4E-E776-EE49-9ACE-9C3BECB5D7C8}"/>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44872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4566C-66DB-D945-972B-20A9367075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Slide Number Placeholder 5">
            <a:extLst>
              <a:ext uri="{FF2B5EF4-FFF2-40B4-BE49-F238E27FC236}">
                <a16:creationId xmlns:a16="http://schemas.microsoft.com/office/drawing/2014/main" id="{761E820F-2206-CD4F-A770-573D2CC3B57C}"/>
              </a:ext>
            </a:extLst>
          </p:cNvPr>
          <p:cNvSpPr>
            <a:spLocks noGrp="1"/>
          </p:cNvSpPr>
          <p:nvPr>
            <p:ph type="sldNum" sz="quarter" idx="12"/>
          </p:nvPr>
        </p:nvSpPr>
        <p:spPr>
          <a:xfrm>
            <a:off x="11022904" y="6345226"/>
            <a:ext cx="797622" cy="365125"/>
          </a:xfrm>
        </p:spPr>
        <p:txBody>
          <a:bodyPr wrap="none" lIns="0" tIns="0" rIns="0" bIns="0"/>
          <a:lstStyle>
            <a:lvl1pPr>
              <a:defRPr>
                <a:solidFill>
                  <a:schemeClr val="tx1">
                    <a:lumMod val="50000"/>
                    <a:lumOff val="50000"/>
                  </a:schemeClr>
                </a:solidFill>
              </a:defRPr>
            </a:lvl1pPr>
          </a:lstStyle>
          <a:p>
            <a:fld id="{E0BCDD42-6A3B-034A-953D-995F4419C367}" type="slidenum">
              <a:rPr lang="en-US" smtClean="0"/>
              <a:pPr/>
              <a:t>‹#›</a:t>
            </a:fld>
            <a:endParaRPr lang="en-US"/>
          </a:p>
        </p:txBody>
      </p:sp>
      <p:sp>
        <p:nvSpPr>
          <p:cNvPr id="13" name="Title 1">
            <a:extLst>
              <a:ext uri="{FF2B5EF4-FFF2-40B4-BE49-F238E27FC236}">
                <a16:creationId xmlns:a16="http://schemas.microsoft.com/office/drawing/2014/main" id="{8143CD79-C4C9-A841-9B4A-1D1866FF9E28}"/>
              </a:ext>
            </a:extLst>
          </p:cNvPr>
          <p:cNvSpPr>
            <a:spLocks noGrp="1"/>
          </p:cNvSpPr>
          <p:nvPr>
            <p:ph type="title"/>
          </p:nvPr>
        </p:nvSpPr>
        <p:spPr>
          <a:xfrm>
            <a:off x="382044" y="365126"/>
            <a:ext cx="10402866" cy="787270"/>
          </a:xfrm>
        </p:spPr>
        <p:txBody>
          <a:bodyPr lIns="0" tIns="0" rIns="0" bIns="0" anchor="t" anchorCtr="0">
            <a:normAutofit/>
          </a:bodyPr>
          <a:lstStyle>
            <a:lvl1pPr>
              <a:defRPr sz="3200" b="1">
                <a:solidFill>
                  <a:schemeClr val="accent1"/>
                </a:solidFill>
              </a:defRPr>
            </a:lvl1pPr>
          </a:lstStyle>
          <a:p>
            <a:r>
              <a:rPr lang="en-US"/>
              <a:t>Click to edit Master title style</a:t>
            </a:r>
          </a:p>
        </p:txBody>
      </p:sp>
      <p:sp>
        <p:nvSpPr>
          <p:cNvPr id="15" name="Picture Placeholder 14">
            <a:extLst>
              <a:ext uri="{FF2B5EF4-FFF2-40B4-BE49-F238E27FC236}">
                <a16:creationId xmlns:a16="http://schemas.microsoft.com/office/drawing/2014/main" id="{07DA508A-A49B-3D49-A80C-44014B69418A}"/>
              </a:ext>
            </a:extLst>
          </p:cNvPr>
          <p:cNvSpPr>
            <a:spLocks noGrp="1"/>
          </p:cNvSpPr>
          <p:nvPr>
            <p:ph type="pic" sz="quarter" idx="13" hasCustomPrompt="1"/>
          </p:nvPr>
        </p:nvSpPr>
        <p:spPr>
          <a:xfrm>
            <a:off x="0" y="989013"/>
            <a:ext cx="12192000" cy="5205412"/>
          </a:xfrm>
          <a:solidFill>
            <a:srgbClr val="FFFF00"/>
          </a:solidFill>
        </p:spPr>
        <p:txBody>
          <a:bodyPr/>
          <a:lstStyle>
            <a:lvl1pPr>
              <a:defRPr/>
            </a:lvl1pPr>
          </a:lstStyle>
          <a:p>
            <a:r>
              <a:rPr lang="en-US"/>
              <a:t>Click or drag picture here</a:t>
            </a:r>
          </a:p>
        </p:txBody>
      </p:sp>
      <p:grpSp>
        <p:nvGrpSpPr>
          <p:cNvPr id="21" name="Group 20">
            <a:extLst>
              <a:ext uri="{FF2B5EF4-FFF2-40B4-BE49-F238E27FC236}">
                <a16:creationId xmlns:a16="http://schemas.microsoft.com/office/drawing/2014/main" id="{D5B50118-B735-F741-B985-CC15C09828D0}"/>
              </a:ext>
            </a:extLst>
          </p:cNvPr>
          <p:cNvGrpSpPr/>
          <p:nvPr userDrawn="1"/>
        </p:nvGrpSpPr>
        <p:grpSpPr>
          <a:xfrm>
            <a:off x="382044" y="6403928"/>
            <a:ext cx="10269386" cy="238002"/>
            <a:chOff x="388306" y="6203812"/>
            <a:chExt cx="10269386" cy="238002"/>
          </a:xfrm>
        </p:grpSpPr>
        <p:sp>
          <p:nvSpPr>
            <p:cNvPr id="22" name="TextBox 21">
              <a:extLst>
                <a:ext uri="{FF2B5EF4-FFF2-40B4-BE49-F238E27FC236}">
                  <a16:creationId xmlns:a16="http://schemas.microsoft.com/office/drawing/2014/main" id="{732326D5-B641-974D-BD64-B47223BE4537}"/>
                </a:ext>
              </a:extLst>
            </p:cNvPr>
            <p:cNvSpPr txBox="1"/>
            <p:nvPr userDrawn="1"/>
          </p:nvSpPr>
          <p:spPr>
            <a:xfrm>
              <a:off x="388306" y="6203812"/>
              <a:ext cx="2843409" cy="238002"/>
            </a:xfrm>
            <a:prstGeom prst="rect">
              <a:avLst/>
            </a:prstGeom>
            <a:noFill/>
          </p:spPr>
          <p:txBody>
            <a:bodyPr wrap="square" lIns="0" tIns="0" rIns="0" bIns="0" rtlCol="0">
              <a:noAutofit/>
            </a:bodyPr>
            <a:lstStyle/>
            <a:p>
              <a:r>
                <a:rPr lang="en-US" sz="800" err="1">
                  <a:solidFill>
                    <a:schemeClr val="tx1"/>
                  </a:solidFill>
                </a:rPr>
                <a:t>Cannock</a:t>
              </a:r>
              <a:r>
                <a:rPr lang="en-US" sz="800">
                  <a:solidFill>
                    <a:schemeClr val="tx1"/>
                  </a:solidFill>
                </a:rPr>
                <a:t> Chase Clinical Commissioning Group</a:t>
              </a:r>
            </a:p>
            <a:p>
              <a:r>
                <a:rPr lang="en-US" sz="800">
                  <a:solidFill>
                    <a:schemeClr val="tx1"/>
                  </a:solidFill>
                </a:rPr>
                <a:t>East Staffordshire Clinical Commissioning Group</a:t>
              </a:r>
            </a:p>
          </p:txBody>
        </p:sp>
        <p:sp>
          <p:nvSpPr>
            <p:cNvPr id="23" name="TextBox 22">
              <a:extLst>
                <a:ext uri="{FF2B5EF4-FFF2-40B4-BE49-F238E27FC236}">
                  <a16:creationId xmlns:a16="http://schemas.microsoft.com/office/drawing/2014/main" id="{4933623B-2712-7A41-8268-B5F837E2A3B9}"/>
                </a:ext>
              </a:extLst>
            </p:cNvPr>
            <p:cNvSpPr txBox="1"/>
            <p:nvPr userDrawn="1"/>
          </p:nvSpPr>
          <p:spPr>
            <a:xfrm>
              <a:off x="2824098" y="6203812"/>
              <a:ext cx="4059476" cy="2380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North Staffordshire Clinical Commissioning Group</a:t>
              </a:r>
            </a:p>
            <a:p>
              <a:r>
                <a:rPr lang="en-US" sz="800">
                  <a:solidFill>
                    <a:schemeClr val="tx1"/>
                  </a:solidFill>
                </a:rPr>
                <a:t>South East Staffordshire and </a:t>
              </a:r>
              <a:r>
                <a:rPr lang="en-US" sz="800" err="1">
                  <a:solidFill>
                    <a:schemeClr val="tx1"/>
                  </a:solidFill>
                </a:rPr>
                <a:t>Seisdon</a:t>
              </a:r>
              <a:r>
                <a:rPr lang="en-US" sz="800">
                  <a:solidFill>
                    <a:schemeClr val="tx1"/>
                  </a:solidFill>
                </a:rPr>
                <a:t> Peninsula Clinical Commissioning Group</a:t>
              </a:r>
            </a:p>
          </p:txBody>
        </p:sp>
        <p:sp>
          <p:nvSpPr>
            <p:cNvPr id="24" name="TextBox 23">
              <a:extLst>
                <a:ext uri="{FF2B5EF4-FFF2-40B4-BE49-F238E27FC236}">
                  <a16:creationId xmlns:a16="http://schemas.microsoft.com/office/drawing/2014/main" id="{05A36271-ED4D-CB45-B6DC-F31648EAE947}"/>
                </a:ext>
              </a:extLst>
            </p:cNvPr>
            <p:cNvSpPr txBox="1"/>
            <p:nvPr userDrawn="1"/>
          </p:nvSpPr>
          <p:spPr>
            <a:xfrm>
              <a:off x="6598216" y="6203812"/>
              <a:ext cx="4059476" cy="238002"/>
            </a:xfrm>
            <a:prstGeom prst="rect">
              <a:avLst/>
            </a:prstGeom>
            <a:noFill/>
          </p:spPr>
          <p:txBody>
            <a:bodyPr wrap="square" lIns="0" tIns="0" rIns="0" bIns="0" rtlCol="0">
              <a:noAutofit/>
            </a:bodyPr>
            <a:lstStyle/>
            <a:p>
              <a:r>
                <a:rPr lang="en-US" sz="800">
                  <a:solidFill>
                    <a:schemeClr val="tx1"/>
                  </a:solidFill>
                </a:rPr>
                <a:t>Stafford and Surrounds Clinical Commissioning Group</a:t>
              </a:r>
            </a:p>
            <a:p>
              <a:r>
                <a:rPr lang="en-US" sz="800">
                  <a:solidFill>
                    <a:schemeClr val="tx1"/>
                  </a:solidFill>
                </a:rPr>
                <a:t>Stoke-on-Trent Clinical Commissioning Group</a:t>
              </a:r>
            </a:p>
          </p:txBody>
        </p:sp>
      </p:grpSp>
    </p:spTree>
    <p:extLst>
      <p:ext uri="{BB962C8B-B14F-4D97-AF65-F5344CB8AC3E}">
        <p14:creationId xmlns:p14="http://schemas.microsoft.com/office/powerpoint/2010/main" val="54431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BA13D-8771-0040-9F07-A1EB860FF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33F9D-F001-9E40-8B13-241035AD9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BE45B-EF1E-EB4E-A780-99FB1293B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5F01D-816B-EE43-A4F5-B8CF0177CF12}" type="datetime1">
              <a:rPr lang="en-GB" smtClean="0"/>
              <a:t>25/05/2021</a:t>
            </a:fld>
            <a:endParaRPr lang="en-US"/>
          </a:p>
        </p:txBody>
      </p:sp>
      <p:sp>
        <p:nvSpPr>
          <p:cNvPr id="5" name="Footer Placeholder 4">
            <a:extLst>
              <a:ext uri="{FF2B5EF4-FFF2-40B4-BE49-F238E27FC236}">
                <a16:creationId xmlns:a16="http://schemas.microsoft.com/office/drawing/2014/main" id="{E9B60A1D-256B-2343-B649-9160C9C9E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DAD8BC-C5D9-6B44-AC3A-A75D19F5A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CDD42-6A3B-034A-953D-995F4419C367}" type="slidenum">
              <a:rPr lang="en-US" smtClean="0"/>
              <a:t>‹#›</a:t>
            </a:fld>
            <a:endParaRPr lang="en-US"/>
          </a:p>
        </p:txBody>
      </p:sp>
    </p:spTree>
    <p:extLst>
      <p:ext uri="{BB962C8B-B14F-4D97-AF65-F5344CB8AC3E}">
        <p14:creationId xmlns:p14="http://schemas.microsoft.com/office/powerpoint/2010/main" val="126317547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4" r:id="rId5"/>
    <p:sldLayoutId id="2147483652" r:id="rId6"/>
    <p:sldLayoutId id="2147483665" r:id="rId7"/>
    <p:sldLayoutId id="2147483651" r:id="rId8"/>
    <p:sldLayoutId id="2147483654" r:id="rId9"/>
    <p:sldLayoutId id="2147483661" r:id="rId10"/>
    <p:sldLayoutId id="2147483662" r:id="rId11"/>
    <p:sldLayoutId id="2147483666" r:id="rId12"/>
    <p:sldLayoutId id="2147483667"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473EC-6F57-4334-B8ED-3985DD0932D6}" type="datetimeFigureOut">
              <a:rPr lang="en-GB" smtClean="0"/>
              <a:t>25/05/2021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3CEC6-FE75-4750-971F-1CFB1B05EA22}" type="slidenum">
              <a:rPr lang="en-GB" smtClean="0"/>
              <a:t>‹#›</a:t>
            </a:fld>
            <a:endParaRPr lang="en-GB"/>
          </a:p>
        </p:txBody>
      </p:sp>
    </p:spTree>
    <p:extLst>
      <p:ext uri="{BB962C8B-B14F-4D97-AF65-F5344CB8AC3E}">
        <p14:creationId xmlns:p14="http://schemas.microsoft.com/office/powerpoint/2010/main" val="39473784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aqCbREcduM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mailto:jude.russell@staffordshire.gov.uk" TargetMode="External"/><Relationship Id="rId3" Type="http://schemas.openxmlformats.org/officeDocument/2006/relationships/hyperlink" Target="mailto:jane.merron@nhs.net" TargetMode="External"/><Relationship Id="rId7" Type="http://schemas.openxmlformats.org/officeDocument/2006/relationships/hyperlink" Target="mailto:Peta.Curno@stoke.gov.uk" TargetMode="External"/><Relationship Id="rId2" Type="http://schemas.openxmlformats.org/officeDocument/2006/relationships/hyperlink" Target="mailto:Rebecca.sage@nhs.net" TargetMode="External"/><Relationship Id="rId1" Type="http://schemas.openxmlformats.org/officeDocument/2006/relationships/slideLayout" Target="../slideLayouts/slideLayout2.xml"/><Relationship Id="rId6" Type="http://schemas.openxmlformats.org/officeDocument/2006/relationships/hyperlink" Target="mailto:louise.andrews-gee@staffordshire.gov.uk" TargetMode="External"/><Relationship Id="rId5" Type="http://schemas.openxmlformats.org/officeDocument/2006/relationships/hyperlink" Target="mailto:Mandy.Stenson@uhnm.nhs.uk" TargetMode="External"/><Relationship Id="rId4" Type="http://schemas.openxmlformats.org/officeDocument/2006/relationships/hyperlink" Target="mailto:AmandaS.Atherton@mpft.nhs.uk" TargetMode="External"/><Relationship Id="rId9" Type="http://schemas.openxmlformats.org/officeDocument/2006/relationships/hyperlink" Target="mailto:Rachel.dodd@stoke.gov.u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3C0CA2-8123-E04F-B888-2D48B0027E61}"/>
              </a:ext>
            </a:extLst>
          </p:cNvPr>
          <p:cNvSpPr>
            <a:spLocks noGrp="1"/>
          </p:cNvSpPr>
          <p:nvPr>
            <p:ph type="subTitle" idx="1"/>
          </p:nvPr>
        </p:nvSpPr>
        <p:spPr>
          <a:xfrm>
            <a:off x="5683045" y="1423762"/>
            <a:ext cx="4729315" cy="2174844"/>
          </a:xfrm>
        </p:spPr>
        <p:txBody>
          <a:bodyPr>
            <a:normAutofit/>
          </a:bodyPr>
          <a:lstStyle/>
          <a:p>
            <a:endParaRPr lang="en-GB" sz="4000" b="1">
              <a:solidFill>
                <a:schemeClr val="accent1"/>
              </a:solidFill>
            </a:endParaRPr>
          </a:p>
          <a:p>
            <a:pPr algn="ctr"/>
            <a:r>
              <a:rPr lang="en-GB" sz="4000" b="1">
                <a:solidFill>
                  <a:schemeClr val="accent1"/>
                </a:solidFill>
              </a:rPr>
              <a:t>Ellis's Story</a:t>
            </a:r>
            <a:endParaRPr lang="en-US" sz="4000">
              <a:solidFill>
                <a:schemeClr val="accent1"/>
              </a:solidFill>
            </a:endParaRPr>
          </a:p>
        </p:txBody>
      </p:sp>
      <p:sp>
        <p:nvSpPr>
          <p:cNvPr id="4" name="Date Placeholder 3">
            <a:extLst>
              <a:ext uri="{FF2B5EF4-FFF2-40B4-BE49-F238E27FC236}">
                <a16:creationId xmlns:a16="http://schemas.microsoft.com/office/drawing/2014/main" id="{5141BFBB-FDEE-F641-AC02-2674000CFC6C}"/>
              </a:ext>
            </a:extLst>
          </p:cNvPr>
          <p:cNvSpPr>
            <a:spLocks noGrp="1"/>
          </p:cNvSpPr>
          <p:nvPr>
            <p:ph type="dt" sz="half" idx="10"/>
          </p:nvPr>
        </p:nvSpPr>
        <p:spPr/>
        <p:txBody>
          <a:bodyPr/>
          <a:lstStyle/>
          <a:p>
            <a:fld id="{29C69A0F-F65F-1F46-9087-3CE5505947AC}" type="datetime1">
              <a:rPr lang="en-GB" smtClean="0"/>
              <a:t>25/05/2021</a:t>
            </a:fld>
            <a:endParaRPr lang="en-US"/>
          </a:p>
        </p:txBody>
      </p:sp>
      <p:sp>
        <p:nvSpPr>
          <p:cNvPr id="5" name="Slide Number Placeholder 4">
            <a:extLst>
              <a:ext uri="{FF2B5EF4-FFF2-40B4-BE49-F238E27FC236}">
                <a16:creationId xmlns:a16="http://schemas.microsoft.com/office/drawing/2014/main" id="{6E8FA97E-5CB1-594C-88C4-945805FA54B7}"/>
              </a:ext>
            </a:extLst>
          </p:cNvPr>
          <p:cNvSpPr>
            <a:spLocks noGrp="1"/>
          </p:cNvSpPr>
          <p:nvPr>
            <p:ph type="sldNum" sz="quarter" idx="12"/>
          </p:nvPr>
        </p:nvSpPr>
        <p:spPr/>
        <p:txBody>
          <a:bodyPr/>
          <a:lstStyle/>
          <a:p>
            <a:fld id="{E0BCDD42-6A3B-034A-953D-995F4419C367}"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07" y="530941"/>
            <a:ext cx="3919338" cy="2862532"/>
          </a:xfrm>
          <a:prstGeom prst="rect">
            <a:avLst/>
          </a:prstGeom>
        </p:spPr>
      </p:pic>
      <p:sp>
        <p:nvSpPr>
          <p:cNvPr id="7" name="TextBox 6"/>
          <p:cNvSpPr txBox="1"/>
          <p:nvPr/>
        </p:nvSpPr>
        <p:spPr>
          <a:xfrm>
            <a:off x="5840361" y="5102942"/>
            <a:ext cx="5827769" cy="369332"/>
          </a:xfrm>
          <a:prstGeom prst="rect">
            <a:avLst/>
          </a:prstGeom>
          <a:noFill/>
        </p:spPr>
        <p:txBody>
          <a:bodyPr wrap="square" rtlCol="0">
            <a:spAutoFit/>
          </a:bodyPr>
          <a:lstStyle/>
          <a:p>
            <a:pPr algn="r"/>
            <a:r>
              <a:rPr lang="en-GB"/>
              <a:t>Presented by Rebecca Sage and Amanda Atherton</a:t>
            </a:r>
          </a:p>
        </p:txBody>
      </p:sp>
    </p:spTree>
    <p:extLst>
      <p:ext uri="{BB962C8B-B14F-4D97-AF65-F5344CB8AC3E}">
        <p14:creationId xmlns:p14="http://schemas.microsoft.com/office/powerpoint/2010/main" val="92272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6463-9AB4-4943-BC10-4CA66F097994}"/>
              </a:ext>
            </a:extLst>
          </p:cNvPr>
          <p:cNvSpPr>
            <a:spLocks noGrp="1"/>
          </p:cNvSpPr>
          <p:nvPr>
            <p:ph type="title"/>
          </p:nvPr>
        </p:nvSpPr>
        <p:spPr/>
        <p:txBody>
          <a:bodyPr/>
          <a:lstStyle/>
          <a:p>
            <a:r>
              <a:rPr lang="en-US"/>
              <a:t>Ellis Story </a:t>
            </a:r>
          </a:p>
        </p:txBody>
      </p:sp>
      <p:sp>
        <p:nvSpPr>
          <p:cNvPr id="3" name="Content Placeholder 2">
            <a:extLst>
              <a:ext uri="{FF2B5EF4-FFF2-40B4-BE49-F238E27FC236}">
                <a16:creationId xmlns:a16="http://schemas.microsoft.com/office/drawing/2014/main" id="{13CF8689-DE3E-8B42-9F4D-6C86AC7CC2DC}"/>
              </a:ext>
            </a:extLst>
          </p:cNvPr>
          <p:cNvSpPr>
            <a:spLocks noGrp="1"/>
          </p:cNvSpPr>
          <p:nvPr>
            <p:ph idx="1"/>
          </p:nvPr>
        </p:nvSpPr>
        <p:spPr/>
        <p:txBody>
          <a:bodyPr/>
          <a:lstStyle/>
          <a:p>
            <a:pPr marL="0" indent="0" algn="ctr">
              <a:buNone/>
            </a:pPr>
            <a:r>
              <a:rPr lang="en-US" dirty="0">
                <a:hlinkClick r:id="rId2"/>
              </a:rPr>
              <a:t>https://youtu.be/aqCbREcduMA</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r>
              <a:rPr lang="en-GB" dirty="0"/>
              <a:t>Some may find this video distressing. Viewer discretion is advised</a:t>
            </a:r>
            <a:endParaRPr lang="en-US" dirty="0"/>
          </a:p>
        </p:txBody>
      </p:sp>
      <p:sp>
        <p:nvSpPr>
          <p:cNvPr id="4" name="Slide Number Placeholder 3">
            <a:extLst>
              <a:ext uri="{FF2B5EF4-FFF2-40B4-BE49-F238E27FC236}">
                <a16:creationId xmlns:a16="http://schemas.microsoft.com/office/drawing/2014/main" id="{9A136DEA-A902-6946-A71C-B31E76C6F4CF}"/>
              </a:ext>
            </a:extLst>
          </p:cNvPr>
          <p:cNvSpPr>
            <a:spLocks noGrp="1"/>
          </p:cNvSpPr>
          <p:nvPr>
            <p:ph type="sldNum" sz="quarter" idx="12"/>
          </p:nvPr>
        </p:nvSpPr>
        <p:spPr/>
        <p:txBody>
          <a:bodyPr/>
          <a:lstStyle/>
          <a:p>
            <a:fld id="{E0BCDD42-6A3B-034A-953D-995F4419C367}" type="slidenum">
              <a:rPr lang="en-US" smtClean="0"/>
              <a:pPr/>
              <a:t>2</a:t>
            </a:fld>
            <a:endParaRPr lang="en-US"/>
          </a:p>
        </p:txBody>
      </p:sp>
      <p:pic>
        <p:nvPicPr>
          <p:cNvPr id="6" name="Picture 5"/>
          <p:cNvPicPr>
            <a:picLocks noChangeAspect="1"/>
          </p:cNvPicPr>
          <p:nvPr/>
        </p:nvPicPr>
        <p:blipFill>
          <a:blip r:embed="rId3"/>
          <a:stretch>
            <a:fillRect/>
          </a:stretch>
        </p:blipFill>
        <p:spPr>
          <a:xfrm>
            <a:off x="3637935" y="1995948"/>
            <a:ext cx="5152102" cy="2959511"/>
          </a:xfrm>
          <a:prstGeom prst="rect">
            <a:avLst/>
          </a:prstGeom>
        </p:spPr>
      </p:pic>
    </p:spTree>
    <p:extLst>
      <p:ext uri="{BB962C8B-B14F-4D97-AF65-F5344CB8AC3E}">
        <p14:creationId xmlns:p14="http://schemas.microsoft.com/office/powerpoint/2010/main" val="343646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ACEB9B4-17A5-E84E-B1B3-96E6BFC671BC}"/>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Reflection Points:</a:t>
            </a:r>
          </a:p>
        </p:txBody>
      </p:sp>
      <p:sp>
        <p:nvSpPr>
          <p:cNvPr id="2" name="Slide Number Placeholder 1">
            <a:extLst>
              <a:ext uri="{FF2B5EF4-FFF2-40B4-BE49-F238E27FC236}">
                <a16:creationId xmlns:a16="http://schemas.microsoft.com/office/drawing/2014/main" id="{0248CC10-5D64-E643-9490-9AFF8F28134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E0BCDD42-6A3B-034A-953D-995F4419C367}" type="slidenum">
              <a:rPr lang="en-US" sz="1100"/>
              <a:pPr>
                <a:spcAft>
                  <a:spcPts val="600"/>
                </a:spcAft>
              </a:pPr>
              <a:t>3</a:t>
            </a:fld>
            <a:endParaRPr lang="en-US" sz="1100"/>
          </a:p>
        </p:txBody>
      </p:sp>
      <p:graphicFrame>
        <p:nvGraphicFramePr>
          <p:cNvPr id="16" name="Content Placeholder 4">
            <a:extLst>
              <a:ext uri="{FF2B5EF4-FFF2-40B4-BE49-F238E27FC236}">
                <a16:creationId xmlns:a16="http://schemas.microsoft.com/office/drawing/2014/main" id="{30B1468F-BDBD-4EF3-BD28-90BBF46DBEB0}"/>
              </a:ext>
            </a:extLst>
          </p:cNvPr>
          <p:cNvGraphicFramePr>
            <a:graphicFrameLocks noGrp="1"/>
          </p:cNvGraphicFramePr>
          <p:nvPr>
            <p:ph idx="1"/>
            <p:extLst>
              <p:ext uri="{D42A27DB-BD31-4B8C-83A1-F6EECF244321}">
                <p14:modId xmlns:p14="http://schemas.microsoft.com/office/powerpoint/2010/main" val="25124438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95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ICON?</a:t>
            </a:r>
            <a:endParaRPr lang="en-GB" dirty="0"/>
          </a:p>
        </p:txBody>
      </p:sp>
      <p:pic>
        <p:nvPicPr>
          <p:cNvPr id="6" name="Picture 6" descr="A picture containing text&#10;&#10;Description automatically generated">
            <a:extLst>
              <a:ext uri="{FF2B5EF4-FFF2-40B4-BE49-F238E27FC236}">
                <a16:creationId xmlns:a16="http://schemas.microsoft.com/office/drawing/2014/main" id="{8F06D3A1-11EB-432B-ABE3-6D21E24D2A79}"/>
              </a:ext>
            </a:extLst>
          </p:cNvPr>
          <p:cNvPicPr>
            <a:picLocks noGrp="1" noChangeAspect="1"/>
          </p:cNvPicPr>
          <p:nvPr>
            <p:ph idx="1"/>
          </p:nvPr>
        </p:nvPicPr>
        <p:blipFill>
          <a:blip r:embed="rId2"/>
          <a:stretch>
            <a:fillRect/>
          </a:stretch>
        </p:blipFill>
        <p:spPr>
          <a:xfrm>
            <a:off x="2568500" y="1296988"/>
            <a:ext cx="7058176" cy="4640262"/>
          </a:xfrm>
          <a:prstGeom prst="rect">
            <a:avLst/>
          </a:prstGeom>
        </p:spPr>
      </p:pic>
      <p:sp>
        <p:nvSpPr>
          <p:cNvPr id="4" name="Slide Number Placeholder 3">
            <a:extLst>
              <a:ext uri="{FF2B5EF4-FFF2-40B4-BE49-F238E27FC236}">
                <a16:creationId xmlns:a16="http://schemas.microsoft.com/office/drawing/2014/main" id="{EC5E89C8-DB16-4933-B89E-5CBF8941C3A2}"/>
              </a:ext>
            </a:extLst>
          </p:cNvPr>
          <p:cNvSpPr>
            <a:spLocks noGrp="1"/>
          </p:cNvSpPr>
          <p:nvPr>
            <p:ph type="sldNum" sz="quarter" idx="12"/>
          </p:nvPr>
        </p:nvSpPr>
        <p:spPr/>
        <p:txBody>
          <a:bodyPr vert="horz" lIns="91440" tIns="45720" rIns="91440" bIns="45720" rtlCol="0" anchor="ctr">
            <a:normAutofit/>
          </a:bodyPr>
          <a:lstStyle/>
          <a:p>
            <a:pPr>
              <a:spcAft>
                <a:spcPts val="600"/>
              </a:spcAft>
            </a:pPr>
            <a:fld id="{E0BCDD42-6A3B-034A-953D-995F4419C367}" type="slidenum">
              <a:rPr lang="en-US" dirty="0">
                <a:solidFill>
                  <a:srgbClr val="898989"/>
                </a:solidFill>
              </a:rPr>
              <a:pPr>
                <a:spcAft>
                  <a:spcPts val="600"/>
                </a:spcAft>
              </a:pPr>
              <a:t>4</a:t>
            </a:fld>
            <a:endParaRPr lang="en-US" dirty="0">
              <a:solidFill>
                <a:srgbClr val="898989"/>
              </a:solidFill>
            </a:endParaRPr>
          </a:p>
        </p:txBody>
      </p:sp>
    </p:spTree>
    <p:extLst>
      <p:ext uri="{BB962C8B-B14F-4D97-AF65-F5344CB8AC3E}">
        <p14:creationId xmlns:p14="http://schemas.microsoft.com/office/powerpoint/2010/main" val="238697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Abusive Head Trauma Campaign\Photos from SS\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890" y="72513"/>
            <a:ext cx="9395630" cy="6236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17304" y="332656"/>
            <a:ext cx="6779096" cy="1052736"/>
          </a:xfrm>
        </p:spPr>
        <p:txBody>
          <a:bodyPr>
            <a:normAutofit/>
          </a:bodyPr>
          <a:lstStyle/>
          <a:p>
            <a:r>
              <a:rPr lang="en-GB" b="1" dirty="0">
                <a:solidFill>
                  <a:schemeClr val="bg1"/>
                </a:solidFill>
              </a:rPr>
              <a:t>How can professionals help parents?</a:t>
            </a:r>
          </a:p>
        </p:txBody>
      </p:sp>
      <p:sp>
        <p:nvSpPr>
          <p:cNvPr id="3" name="Content Placeholder 2"/>
          <p:cNvSpPr>
            <a:spLocks noGrp="1"/>
          </p:cNvSpPr>
          <p:nvPr>
            <p:ph idx="1"/>
          </p:nvPr>
        </p:nvSpPr>
        <p:spPr>
          <a:xfrm>
            <a:off x="1991544" y="1484784"/>
            <a:ext cx="8784976" cy="4824536"/>
          </a:xfrm>
        </p:spPr>
        <p:txBody>
          <a:bodyPr/>
          <a:lstStyle/>
          <a:p>
            <a:r>
              <a:rPr lang="en-GB" dirty="0">
                <a:solidFill>
                  <a:schemeClr val="bg1"/>
                </a:solidFill>
              </a:rPr>
              <a:t>By offering ICON as a way to avoid a situation where frustration can lead to  abuse</a:t>
            </a:r>
          </a:p>
          <a:p>
            <a:r>
              <a:rPr lang="en-GB" dirty="0">
                <a:solidFill>
                  <a:schemeClr val="bg1"/>
                </a:solidFill>
              </a:rPr>
              <a:t>By discussing the issues raised </a:t>
            </a:r>
          </a:p>
          <a:p>
            <a:r>
              <a:rPr lang="en-GB" dirty="0">
                <a:solidFill>
                  <a:schemeClr val="bg1"/>
                </a:solidFill>
              </a:rPr>
              <a:t>By talking through the key points in the ICON leaflet</a:t>
            </a:r>
          </a:p>
          <a:p>
            <a:r>
              <a:rPr lang="en-GB" dirty="0">
                <a:solidFill>
                  <a:schemeClr val="bg1"/>
                </a:solidFill>
              </a:rPr>
              <a:t>Showing ‘I Am Unshakeable’ video</a:t>
            </a:r>
          </a:p>
        </p:txBody>
      </p:sp>
    </p:spTree>
    <p:extLst>
      <p:ext uri="{BB962C8B-B14F-4D97-AF65-F5344CB8AC3E}">
        <p14:creationId xmlns:p14="http://schemas.microsoft.com/office/powerpoint/2010/main" val="1078803927"/>
      </p:ext>
    </p:extLst>
  </p:cSld>
  <p:clrMapOvr>
    <a:masterClrMapping/>
  </p:clrMapOvr>
  <mc:AlternateContent xmlns:mc="http://schemas.openxmlformats.org/markup-compatibility/2006" xmlns:p14="http://schemas.microsoft.com/office/powerpoint/2010/main">
    <mc:Choice Requires="p14">
      <p:transition spd="slow" p14:dur="3000" advTm="13094">
        <p:fade/>
      </p:transition>
    </mc:Choice>
    <mc:Fallback xmlns="">
      <p:transition spd="slow" advTm="1309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67" y="171679"/>
            <a:ext cx="8229600" cy="1143000"/>
          </a:xfrm>
        </p:spPr>
        <p:txBody>
          <a:bodyPr>
            <a:normAutofit/>
          </a:bodyPr>
          <a:lstStyle/>
          <a:p>
            <a:pPr algn="l"/>
            <a:r>
              <a:rPr lang="en-GB" b="1" dirty="0">
                <a:solidFill>
                  <a:srgbClr val="0070C0"/>
                </a:solidFill>
              </a:rPr>
              <a:t>Implementing ICON</a:t>
            </a:r>
          </a:p>
        </p:txBody>
      </p:sp>
      <p:sp>
        <p:nvSpPr>
          <p:cNvPr id="3" name="Content Placeholder 2"/>
          <p:cNvSpPr>
            <a:spLocks noGrp="1"/>
          </p:cNvSpPr>
          <p:nvPr>
            <p:ph idx="1"/>
          </p:nvPr>
        </p:nvSpPr>
        <p:spPr>
          <a:xfrm>
            <a:off x="383458" y="1453229"/>
            <a:ext cx="11120284" cy="5649265"/>
          </a:xfrm>
        </p:spPr>
        <p:txBody>
          <a:bodyPr>
            <a:normAutofit/>
          </a:bodyPr>
          <a:lstStyle/>
          <a:p>
            <a:r>
              <a:rPr lang="en-GB" sz="2800" dirty="0"/>
              <a:t>Research shows that AHT prevention programmes are most effective when the same message is given by different professionals on a number of occasions</a:t>
            </a:r>
            <a:r>
              <a:rPr lang="en-GB" sz="2800" dirty="0" smtClean="0"/>
              <a:t>.</a:t>
            </a:r>
            <a:endParaRPr lang="en-GB" sz="2800" dirty="0"/>
          </a:p>
          <a:p>
            <a:r>
              <a:rPr lang="en-GB" sz="2800" dirty="0"/>
              <a:t>For those babies born prematurely or requiring neonatal intensive care, it is recommended that the Premature Baby ICON leaflet should be given to both parents and the ICON message discussed with them as part of the discharge planning for their </a:t>
            </a:r>
            <a:r>
              <a:rPr lang="en-GB" sz="2800" dirty="0" smtClean="0"/>
              <a:t>baby</a:t>
            </a:r>
            <a:endParaRPr lang="en-GB" sz="2800" dirty="0"/>
          </a:p>
          <a:p>
            <a:r>
              <a:rPr lang="en-GB" sz="2800" dirty="0"/>
              <a:t>The ICON  message can then be reinforced and parents supported by Health Visitors, specialist community neonatal nursing teams and GPs</a:t>
            </a:r>
          </a:p>
          <a:p>
            <a:endParaRPr lang="en-GB" sz="2800" dirty="0"/>
          </a:p>
          <a:p>
            <a:endParaRPr lang="en-GB" dirty="0"/>
          </a:p>
        </p:txBody>
      </p:sp>
      <p:pic>
        <p:nvPicPr>
          <p:cNvPr id="4" name="Picture 3">
            <a:extLst>
              <a:ext uri="{FF2B5EF4-FFF2-40B4-BE49-F238E27FC236}">
                <a16:creationId xmlns:a16="http://schemas.microsoft.com/office/drawing/2014/main" id="{41D4DC9F-8975-4EA1-8DE2-D00C9DA2E1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49" y="5837412"/>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082104"/>
      </p:ext>
    </p:extLst>
  </p:cSld>
  <p:clrMapOvr>
    <a:masterClrMapping/>
  </p:clrMapOvr>
  <mc:AlternateContent xmlns:mc="http://schemas.openxmlformats.org/markup-compatibility/2006" xmlns:p14="http://schemas.microsoft.com/office/powerpoint/2010/main">
    <mc:Choice Requires="p14">
      <p:transition spd="slow" p14:dur="2000" advTm="26775"/>
    </mc:Choice>
    <mc:Fallback xmlns="">
      <p:transition spd="slow" advTm="2677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b36b4b07-4deb-4952-a153-d365f3d0f455@GBRP265.PROD.OUTLOOK.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792" y="214669"/>
            <a:ext cx="3672408" cy="4896544"/>
          </a:xfrm>
          <a:prstGeom prst="rect">
            <a:avLst/>
          </a:prstGeom>
          <a:noFill/>
          <a:ln>
            <a:noFill/>
          </a:ln>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8249" y="558924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descr="A picture containing text&#10;&#10;Description automatically generated">
            <a:extLst>
              <a:ext uri="{FF2B5EF4-FFF2-40B4-BE49-F238E27FC236}">
                <a16:creationId xmlns:a16="http://schemas.microsoft.com/office/drawing/2014/main" id="{418FB9F2-2159-A744-A60D-6DCA88FC001E}"/>
              </a:ext>
            </a:extLst>
          </p:cNvPr>
          <p:cNvPicPr>
            <a:picLocks/>
          </p:cNvPicPr>
          <p:nvPr/>
        </p:nvPicPr>
        <p:blipFill>
          <a:blip r:embed="rId5"/>
          <a:stretch>
            <a:fillRect/>
          </a:stretch>
        </p:blipFill>
        <p:spPr>
          <a:xfrm rot="561002">
            <a:off x="4291629" y="757503"/>
            <a:ext cx="3190106" cy="4525963"/>
          </a:xfrm>
          <a:prstGeom prst="rect">
            <a:avLst/>
          </a:prstGeom>
        </p:spPr>
      </p:pic>
      <p:pic>
        <p:nvPicPr>
          <p:cNvPr id="7" name="Content Placeholder 5" descr="Graphical user interface&#10;&#10;Description automatically generated with low confidence">
            <a:extLst>
              <a:ext uri="{FF2B5EF4-FFF2-40B4-BE49-F238E27FC236}">
                <a16:creationId xmlns:a16="http://schemas.microsoft.com/office/drawing/2014/main" id="{7B1CCFDE-E046-1940-AF10-332C8776901E}"/>
              </a:ext>
            </a:extLst>
          </p:cNvPr>
          <p:cNvPicPr>
            <a:picLocks/>
          </p:cNvPicPr>
          <p:nvPr/>
        </p:nvPicPr>
        <p:blipFill>
          <a:blip r:embed="rId6"/>
          <a:stretch>
            <a:fillRect/>
          </a:stretch>
        </p:blipFill>
        <p:spPr>
          <a:xfrm rot="21144635">
            <a:off x="7424025" y="352500"/>
            <a:ext cx="3315977" cy="5001419"/>
          </a:xfrm>
          <a:prstGeom prst="rect">
            <a:avLst/>
          </a:prstGeom>
        </p:spPr>
      </p:pic>
      <p:pic>
        <p:nvPicPr>
          <p:cNvPr id="1026" name="Picture 2" descr="Speech, reading and translation support added to our website - Athletics &amp;  Running">
            <a:extLst>
              <a:ext uri="{FF2B5EF4-FFF2-40B4-BE49-F238E27FC236}">
                <a16:creationId xmlns:a16="http://schemas.microsoft.com/office/drawing/2014/main" id="{D1BD64A2-82B4-2A43-A187-153884ED7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6128" y="5346464"/>
            <a:ext cx="2756593" cy="1368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71351" y="5344060"/>
            <a:ext cx="4500930" cy="1432352"/>
          </a:xfrm>
          <a:prstGeom prst="rect">
            <a:avLst/>
          </a:prstGeom>
        </p:spPr>
      </p:pic>
    </p:spTree>
    <p:extLst>
      <p:ext uri="{BB962C8B-B14F-4D97-AF65-F5344CB8AC3E}">
        <p14:creationId xmlns:p14="http://schemas.microsoft.com/office/powerpoint/2010/main" val="2958531846"/>
      </p:ext>
    </p:extLst>
  </p:cSld>
  <p:clrMapOvr>
    <a:masterClrMapping/>
  </p:clrMapOvr>
  <mc:AlternateContent xmlns:mc="http://schemas.openxmlformats.org/markup-compatibility/2006" xmlns:p14="http://schemas.microsoft.com/office/powerpoint/2010/main">
    <mc:Choice Requires="p14">
      <p:transition spd="slow" p14:dur="2000" advTm="49293"/>
    </mc:Choice>
    <mc:Fallback xmlns="">
      <p:transition spd="slow" advTm="4929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44" y="365126"/>
            <a:ext cx="9017595" cy="578771"/>
          </a:xfrm>
        </p:spPr>
        <p:txBody>
          <a:bodyPr/>
          <a:lstStyle/>
          <a:p>
            <a:r>
              <a:rPr lang="en-GB" dirty="0" smtClean="0"/>
              <a:t>Implementation Team / Organisation link</a:t>
            </a:r>
            <a:endParaRPr lang="en-GB" dirty="0"/>
          </a:p>
        </p:txBody>
      </p:sp>
      <p:sp>
        <p:nvSpPr>
          <p:cNvPr id="4" name="Slide Number Placeholder 3"/>
          <p:cNvSpPr>
            <a:spLocks noGrp="1"/>
          </p:cNvSpPr>
          <p:nvPr>
            <p:ph type="sldNum" sz="quarter" idx="12"/>
          </p:nvPr>
        </p:nvSpPr>
        <p:spPr/>
        <p:txBody>
          <a:bodyPr/>
          <a:lstStyle/>
          <a:p>
            <a:fld id="{E0BCDD42-6A3B-034A-953D-995F4419C367}" type="slidenum">
              <a:rPr lang="en-US" smtClean="0"/>
              <a:pPr/>
              <a:t>8</a:t>
            </a:fld>
            <a:endParaRPr lang="en-US"/>
          </a:p>
        </p:txBody>
      </p:sp>
      <p:sp>
        <p:nvSpPr>
          <p:cNvPr id="8" name="Content Placeholder 7"/>
          <p:cNvSpPr>
            <a:spLocks noGrp="1"/>
          </p:cNvSpPr>
          <p:nvPr>
            <p:ph idx="1"/>
          </p:nvPr>
        </p:nvSpPr>
        <p:spPr>
          <a:xfrm>
            <a:off x="382044" y="1296444"/>
            <a:ext cx="11430000" cy="4445596"/>
          </a:xfrm>
        </p:spPr>
        <p:txBody>
          <a:bodyPr/>
          <a:lstStyle/>
          <a:p>
            <a:r>
              <a:rPr lang="en-GB" dirty="0" smtClean="0"/>
              <a:t>Rebecca Sage Nurse Practitioner for Child Death Overview Process </a:t>
            </a:r>
            <a:r>
              <a:rPr lang="en-GB" dirty="0" smtClean="0">
                <a:hlinkClick r:id="rId2"/>
              </a:rPr>
              <a:t>Rebecca.sage@nhs.net</a:t>
            </a:r>
            <a:r>
              <a:rPr lang="en-GB" dirty="0" smtClean="0"/>
              <a:t> </a:t>
            </a:r>
            <a:endParaRPr lang="en-GB" dirty="0"/>
          </a:p>
          <a:p>
            <a:r>
              <a:rPr lang="en-GB" dirty="0"/>
              <a:t>Primary care: Jane Merron </a:t>
            </a:r>
            <a:r>
              <a:rPr lang="en-GB" dirty="0" smtClean="0">
                <a:hlinkClick r:id="rId3"/>
              </a:rPr>
              <a:t>jane.merron@nhs.net</a:t>
            </a:r>
            <a:r>
              <a:rPr lang="en-GB" dirty="0" smtClean="0"/>
              <a:t> </a:t>
            </a:r>
            <a:endParaRPr lang="en-GB" dirty="0"/>
          </a:p>
          <a:p>
            <a:r>
              <a:rPr lang="en-GB" dirty="0"/>
              <a:t>MPFT: Amanda </a:t>
            </a:r>
            <a:r>
              <a:rPr lang="de-DE" dirty="0" smtClean="0">
                <a:hlinkClick r:id="rId4"/>
              </a:rPr>
              <a:t>AmandaS.Atherton@mpft.nhs.uk</a:t>
            </a:r>
            <a:r>
              <a:rPr lang="de-DE" dirty="0" smtClean="0"/>
              <a:t> </a:t>
            </a:r>
            <a:endParaRPr lang="en-GB" dirty="0"/>
          </a:p>
          <a:p>
            <a:r>
              <a:rPr lang="en-GB" dirty="0"/>
              <a:t>UHNM: Mandy </a:t>
            </a:r>
            <a:r>
              <a:rPr lang="en-GB" dirty="0" smtClean="0"/>
              <a:t>Stenson </a:t>
            </a:r>
            <a:r>
              <a:rPr lang="en-GB" dirty="0" smtClean="0">
                <a:hlinkClick r:id="rId5"/>
              </a:rPr>
              <a:t>Mandy.Stenson@uhnm.nhs.uk</a:t>
            </a:r>
            <a:r>
              <a:rPr lang="en-GB" dirty="0" smtClean="0"/>
              <a:t> </a:t>
            </a:r>
            <a:endParaRPr lang="en-GB" dirty="0" smtClean="0"/>
          </a:p>
          <a:p>
            <a:r>
              <a:rPr lang="en-GB" dirty="0" smtClean="0"/>
              <a:t>UHDB</a:t>
            </a:r>
            <a:r>
              <a:rPr lang="en-GB" dirty="0"/>
              <a:t>: Pam </a:t>
            </a:r>
            <a:r>
              <a:rPr lang="en-GB" dirty="0" err="1"/>
              <a:t>Herrod</a:t>
            </a:r>
            <a:r>
              <a:rPr lang="en-GB" dirty="0"/>
              <a:t> (NB: UHDB will continue to use ‘Don’t shake the baby PEP in Maternity </a:t>
            </a:r>
          </a:p>
          <a:p>
            <a:r>
              <a:rPr lang="en-GB" dirty="0"/>
              <a:t>services’) uptake of the campaign for wider departments is available and encouraged</a:t>
            </a:r>
          </a:p>
          <a:p>
            <a:r>
              <a:rPr lang="en-GB" dirty="0"/>
              <a:t>Public Health Staffordshire: Louise </a:t>
            </a:r>
            <a:r>
              <a:rPr lang="en-GB" dirty="0" smtClean="0"/>
              <a:t>Andrews-Gee</a:t>
            </a:r>
            <a:r>
              <a:rPr lang="en-GB" dirty="0"/>
              <a:t> </a:t>
            </a:r>
            <a:r>
              <a:rPr lang="en-GB" u="sng" dirty="0">
                <a:hlinkClick r:id="rId6"/>
              </a:rPr>
              <a:t>louise.andrews-gee@staffordshire.gov.uk</a:t>
            </a:r>
            <a:endParaRPr lang="en-GB" dirty="0"/>
          </a:p>
          <a:p>
            <a:r>
              <a:rPr lang="en-GB" dirty="0"/>
              <a:t>Public Health Stoke: Peta </a:t>
            </a:r>
            <a:r>
              <a:rPr lang="en-GB" dirty="0" smtClean="0"/>
              <a:t>Curno </a:t>
            </a:r>
            <a:r>
              <a:rPr lang="en-GB" dirty="0" smtClean="0">
                <a:hlinkClick r:id="rId7"/>
              </a:rPr>
              <a:t>Peta.Curno@stoke.gov.uk</a:t>
            </a:r>
            <a:r>
              <a:rPr lang="en-GB" dirty="0" smtClean="0"/>
              <a:t> </a:t>
            </a:r>
            <a:endParaRPr lang="en-GB" dirty="0"/>
          </a:p>
          <a:p>
            <a:r>
              <a:rPr lang="en-GB" dirty="0"/>
              <a:t>Staffordshire safeguarding Children Board: Jude Russell </a:t>
            </a:r>
            <a:r>
              <a:rPr lang="en-GB" dirty="0" smtClean="0"/>
              <a:t> </a:t>
            </a:r>
            <a:r>
              <a:rPr lang="en-GB" dirty="0" smtClean="0">
                <a:hlinkClick r:id="rId8"/>
              </a:rPr>
              <a:t>jude.russell@staffordshire.gov.uk</a:t>
            </a:r>
            <a:r>
              <a:rPr lang="en-GB" dirty="0" smtClean="0"/>
              <a:t> </a:t>
            </a:r>
            <a:endParaRPr lang="en-GB" dirty="0"/>
          </a:p>
          <a:p>
            <a:r>
              <a:rPr lang="en-GB" dirty="0"/>
              <a:t>Stoke on Trent Partnership: Rachel Dodd </a:t>
            </a:r>
            <a:r>
              <a:rPr lang="en-GB" dirty="0" smtClean="0">
                <a:hlinkClick r:id="rId9"/>
              </a:rPr>
              <a:t>Rachel.dodd@stoke.gov.uk</a:t>
            </a:r>
            <a:r>
              <a:rPr lang="en-GB" dirty="0" smtClean="0"/>
              <a:t> </a:t>
            </a:r>
            <a:endParaRPr lang="en-GB" dirty="0"/>
          </a:p>
          <a:p>
            <a:endParaRPr lang="en-GB" dirty="0"/>
          </a:p>
        </p:txBody>
      </p:sp>
    </p:spTree>
    <p:extLst>
      <p:ext uri="{BB962C8B-B14F-4D97-AF65-F5344CB8AC3E}">
        <p14:creationId xmlns:p14="http://schemas.microsoft.com/office/powerpoint/2010/main" val="3396161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192" y="0"/>
            <a:ext cx="8229600" cy="1143000"/>
          </a:xfrm>
        </p:spPr>
        <p:txBody>
          <a:bodyPr/>
          <a:lstStyle/>
          <a:p>
            <a:r>
              <a:rPr lang="en-GB" dirty="0"/>
              <a:t>Thank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1340768"/>
            <a:ext cx="5328592" cy="5328592"/>
          </a:xfrm>
          <a:prstGeom prst="rect">
            <a:avLst/>
          </a:prstGeom>
        </p:spPr>
      </p:pic>
    </p:spTree>
    <p:extLst>
      <p:ext uri="{BB962C8B-B14F-4D97-AF65-F5344CB8AC3E}">
        <p14:creationId xmlns:p14="http://schemas.microsoft.com/office/powerpoint/2010/main" val="2877594866"/>
      </p:ext>
    </p:extLst>
  </p:cSld>
  <p:clrMapOvr>
    <a:masterClrMapping/>
  </p:clrMapOvr>
  <mc:AlternateContent xmlns:mc="http://schemas.openxmlformats.org/markup-compatibility/2006" xmlns:p14="http://schemas.microsoft.com/office/powerpoint/2010/main">
    <mc:Choice Requires="p14">
      <p:transition spd="slow" p14:dur="2000" advTm="14480"/>
    </mc:Choice>
    <mc:Fallback xmlns="">
      <p:transition spd="slow" advTm="1448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HS_Blues and Greens">
      <a:dk1>
        <a:srgbClr val="000000"/>
      </a:dk1>
      <a:lt1>
        <a:srgbClr val="FFFFFF"/>
      </a:lt1>
      <a:dk2>
        <a:srgbClr val="768692"/>
      </a:dk2>
      <a:lt2>
        <a:srgbClr val="E8EDEE"/>
      </a:lt2>
      <a:accent1>
        <a:srgbClr val="005EB8"/>
      </a:accent1>
      <a:accent2>
        <a:srgbClr val="002F86"/>
      </a:accent2>
      <a:accent3>
        <a:srgbClr val="41B6E6"/>
      </a:accent3>
      <a:accent4>
        <a:srgbClr val="00A9CE"/>
      </a:accent4>
      <a:accent5>
        <a:srgbClr val="00A499"/>
      </a:accent5>
      <a:accent6>
        <a:srgbClr val="70AD47"/>
      </a:accent6>
      <a:hlink>
        <a:srgbClr val="0563C1"/>
      </a:hlink>
      <a:folHlink>
        <a:srgbClr val="78BE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6b9faf-e485-43ba-9767-f211651fe416" xsi:nil="true"/>
    <_dlc_DocIdUrl xmlns="d06b9faf-e485-43ba-9767-f211651fe416">
      <Url xsi:nil="true"/>
      <Description xsi:nil="true"/>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F7B88A9E67D4F9DE00F0FEFE54832" ma:contentTypeVersion="1593" ma:contentTypeDescription="Create a new document." ma:contentTypeScope="" ma:versionID="f37a6e44a62c10af3e23b9a21d3e4301">
  <xsd:schema xmlns:xsd="http://www.w3.org/2001/XMLSchema" xmlns:xs="http://www.w3.org/2001/XMLSchema" xmlns:p="http://schemas.microsoft.com/office/2006/metadata/properties" xmlns:ns2="d06b9faf-e485-43ba-9767-f211651fe416" xmlns:ns3="b889fb21-b3e6-4d01-8b28-186d59d90d4d" targetNamespace="http://schemas.microsoft.com/office/2006/metadata/properties" ma:root="true" ma:fieldsID="168f81ffbdcebffe58112769d63796a9" ns2:_="" ns3:_="">
    <xsd:import namespace="d06b9faf-e485-43ba-9767-f211651fe416"/>
    <xsd:import namespace="b889fb21-b3e6-4d01-8b28-186d59d90d4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b9faf-e485-43ba-9767-f211651fe4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89fb21-b3e6-4d01-8b28-186d59d90d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A84FC8-88DA-4C54-ADCB-E988F213085F}">
  <ds:schemaRefs>
    <ds:schemaRef ds:uri="http://schemas.microsoft.com/sharepoint/v3/contenttype/forms"/>
  </ds:schemaRefs>
</ds:datastoreItem>
</file>

<file path=customXml/itemProps2.xml><?xml version="1.0" encoding="utf-8"?>
<ds:datastoreItem xmlns:ds="http://schemas.openxmlformats.org/officeDocument/2006/customXml" ds:itemID="{63BC6920-9659-44C8-84FC-E10D83D83D46}">
  <ds:schemaRefs>
    <ds:schemaRef ds:uri="http://schemas.microsoft.com/office/2006/metadata/properties"/>
    <ds:schemaRef ds:uri="b889fb21-b3e6-4d01-8b28-186d59d90d4d"/>
    <ds:schemaRef ds:uri="http://purl.org/dc/terms/"/>
    <ds:schemaRef ds:uri="http://schemas.openxmlformats.org/package/2006/metadata/core-properties"/>
    <ds:schemaRef ds:uri="d06b9faf-e485-43ba-9767-f211651fe416"/>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07DC5D1D-84B5-4C3F-B264-391E0B347473}">
  <ds:schemaRefs>
    <ds:schemaRef ds:uri="b889fb21-b3e6-4d01-8b28-186d59d90d4d"/>
    <ds:schemaRef ds:uri="d06b9faf-e485-43ba-9767-f211651fe4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4390CB5-D5D4-4273-9849-4B26E7ABA4C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51</TotalTime>
  <Words>346</Words>
  <Application>Microsoft Office PowerPoint</Application>
  <PresentationFormat>Widescreen</PresentationFormat>
  <Paragraphs>59</Paragraphs>
  <Slides>9</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1_Office Theme</vt:lpstr>
      <vt:lpstr>PowerPoint Presentation</vt:lpstr>
      <vt:lpstr>Ellis Story </vt:lpstr>
      <vt:lpstr>Reflection Points:</vt:lpstr>
      <vt:lpstr>What is ICON?</vt:lpstr>
      <vt:lpstr>How can professionals help parents?</vt:lpstr>
      <vt:lpstr>Implementing ICON</vt:lpstr>
      <vt:lpstr>PowerPoint Presentation</vt:lpstr>
      <vt:lpstr>Implementation Team / Organisation link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Rudd (MLCSU)</dc:creator>
  <cp:lastModifiedBy>Rebecca Sage (CCG) NSCCG</cp:lastModifiedBy>
  <cp:revision>75</cp:revision>
  <cp:lastPrinted>2018-04-17T11:42:12Z</cp:lastPrinted>
  <dcterms:created xsi:type="dcterms:W3CDTF">2018-04-12T08:06:43Z</dcterms:created>
  <dcterms:modified xsi:type="dcterms:W3CDTF">2021-05-25T11:34:30Z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0x010100BE8F7B88A9E67D4F9DE00F0FEFE54832</vt:lpwstr>
  </property>
  <property fmtid="{D5CDD505-2E9C-101B-9397-08002B2CF9AE}" pid="3" name="_dlc_DocIdItemGuid">
    <vt:lpwstr>b9b2d7d9-ab61-4c0a-b770-17db865e1609</vt:lpwstr>
  </property>
</Properties>
</file>